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53118f001a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d5f1d283b4c3b"/>
  </p:sldMasterIdLst>
  <p:sldIdLst>
    <p:sldId xmlns:r="http://schemas.openxmlformats.org/officeDocument/2006/relationships" id="256" r:id="Rd8f67330d0554320"/>
    <p:sldId xmlns:r="http://schemas.openxmlformats.org/officeDocument/2006/relationships" id="257" r:id="R0e899eb1255f4be1"/>
    <p:sldId xmlns:r="http://schemas.openxmlformats.org/officeDocument/2006/relationships" id="258" r:id="R2fef7101b25947b8"/>
    <p:sldId xmlns:r="http://schemas.openxmlformats.org/officeDocument/2006/relationships" id="259" r:id="Rac7dd4d244984923"/>
    <p:sldId xmlns:r="http://schemas.openxmlformats.org/officeDocument/2006/relationships" id="260" r:id="Re0b598c77b7e4a91"/>
    <p:sldId xmlns:r="http://schemas.openxmlformats.org/officeDocument/2006/relationships" id="261" r:id="Rbc9214f9612a4bfa"/>
    <p:sldId xmlns:r="http://schemas.openxmlformats.org/officeDocument/2006/relationships" id="262" r:id="R30798f3f7c20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d5f1d283b4c3b" /><Relationship Type="http://schemas.openxmlformats.org/officeDocument/2006/relationships/slide" Target="/ppt/slides/slide1.xml" Id="Rd8f67330d0554320" /><Relationship Type="http://schemas.openxmlformats.org/officeDocument/2006/relationships/slide" Target="/ppt/slides/slide2.xml" Id="R0e899eb1255f4be1" /><Relationship Type="http://schemas.openxmlformats.org/officeDocument/2006/relationships/slide" Target="/ppt/slides/slide3.xml" Id="R2fef7101b25947b8" /><Relationship Type="http://schemas.openxmlformats.org/officeDocument/2006/relationships/slide" Target="/ppt/slides/slide4.xml" Id="Rac7dd4d244984923" /><Relationship Type="http://schemas.openxmlformats.org/officeDocument/2006/relationships/slide" Target="/ppt/slides/slide5.xml" Id="Re0b598c77b7e4a91" /><Relationship Type="http://schemas.openxmlformats.org/officeDocument/2006/relationships/slide" Target="/ppt/slides/slide6.xml" Id="Rbc9214f9612a4bfa" /><Relationship Type="http://schemas.openxmlformats.org/officeDocument/2006/relationships/slide" Target="/ppt/slides/slide7.xml" Id="R30798f3f7c20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2ba6cfc3149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bdbd331c42b0" /><Relationship Type="http://schemas.openxmlformats.org/officeDocument/2006/relationships/theme" Target="/ppt/slideMasters/theme/theme1.xml" Id="R5b3471aff26044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6bdbd331c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ae8f9c5dd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455490b58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1bc9cdfe946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48a89e55643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9b63256d144c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cf6d5f86a44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a68f368244a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EIKA ØKONOMI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EIKA ØKONOMI MIDT-NORGE AS ble etablert [år] og holder til i Hegra.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34 206 046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3 788 631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1 039 853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10 448 966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HEGRA SPAREBANK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 Bergs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7520 Hegra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84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post.eomn@eika.no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www.eikaokonomi.no/midt-norge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970 999 213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EIKA ØKONOMI MIDT-NORGE AS</a:t>
            </a:r>
          </a:p>
        </p:txBody>
      </p:sp>
    </p:spTree>
  </p:cSld>
  <p:clrMapOvr>
    <a:masterClrMapping xmlns:a="http://schemas.openxmlformats.org/drawingml/2006/main"/>
  </p:clrMapOvr>
</p:sld>
</file>