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ce731df24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082d1751f45d0"/>
  </p:sldMasterIdLst>
  <p:sldIdLst>
    <p:sldId xmlns:r="http://schemas.openxmlformats.org/officeDocument/2006/relationships" id="256" r:id="Re920a1b70ac343f1"/>
    <p:sldId xmlns:r="http://schemas.openxmlformats.org/officeDocument/2006/relationships" id="257" r:id="Rd13d209d44b04653"/>
    <p:sldId xmlns:r="http://schemas.openxmlformats.org/officeDocument/2006/relationships" id="258" r:id="Re673d20610ab4aa5"/>
    <p:sldId xmlns:r="http://schemas.openxmlformats.org/officeDocument/2006/relationships" id="259" r:id="R9640aa473e564ad9"/>
    <p:sldId xmlns:r="http://schemas.openxmlformats.org/officeDocument/2006/relationships" id="260" r:id="Rc76c30f7314149ab"/>
    <p:sldId xmlns:r="http://schemas.openxmlformats.org/officeDocument/2006/relationships" id="261" r:id="R1e3b8a3060b042b8"/>
    <p:sldId xmlns:r="http://schemas.openxmlformats.org/officeDocument/2006/relationships" id="262" r:id="R6243aa873e98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082d1751f45d0" /><Relationship Type="http://schemas.openxmlformats.org/officeDocument/2006/relationships/slide" Target="/ppt/slides/slide1.xml" Id="Re920a1b70ac343f1" /><Relationship Type="http://schemas.openxmlformats.org/officeDocument/2006/relationships/slide" Target="/ppt/slides/slide2.xml" Id="Rd13d209d44b04653" /><Relationship Type="http://schemas.openxmlformats.org/officeDocument/2006/relationships/slide" Target="/ppt/slides/slide3.xml" Id="Re673d20610ab4aa5" /><Relationship Type="http://schemas.openxmlformats.org/officeDocument/2006/relationships/slide" Target="/ppt/slides/slide4.xml" Id="R9640aa473e564ad9" /><Relationship Type="http://schemas.openxmlformats.org/officeDocument/2006/relationships/slide" Target="/ppt/slides/slide5.xml" Id="Rc76c30f7314149ab" /><Relationship Type="http://schemas.openxmlformats.org/officeDocument/2006/relationships/slide" Target="/ppt/slides/slide6.xml" Id="R1e3b8a3060b042b8" /><Relationship Type="http://schemas.openxmlformats.org/officeDocument/2006/relationships/slide" Target="/ppt/slides/slide7.xml" Id="R6243aa873e98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2d41f7e7e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6a94967a4e6e" /><Relationship Type="http://schemas.openxmlformats.org/officeDocument/2006/relationships/theme" Target="/ppt/slideMasters/theme/theme1.xml" Id="R65fc1eeb4251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76a94967a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173ff6c7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b1f3b520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f8fa6778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540f2c9f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4f23226a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92cf8410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8372a663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