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be8db8b8f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a51e4134454721"/>
  </p:sldMasterIdLst>
  <p:sldIdLst>
    <p:sldId xmlns:r="http://schemas.openxmlformats.org/officeDocument/2006/relationships" id="256" r:id="R234fd7673ab74a2e"/>
    <p:sldId xmlns:r="http://schemas.openxmlformats.org/officeDocument/2006/relationships" id="257" r:id="Rd9234d336ffd4e75"/>
    <p:sldId xmlns:r="http://schemas.openxmlformats.org/officeDocument/2006/relationships" id="258" r:id="R1632a39efa8d4b38"/>
    <p:sldId xmlns:r="http://schemas.openxmlformats.org/officeDocument/2006/relationships" id="259" r:id="R7af9c905d31b4554"/>
    <p:sldId xmlns:r="http://schemas.openxmlformats.org/officeDocument/2006/relationships" id="260" r:id="R41d19d1777fa48d3"/>
    <p:sldId xmlns:r="http://schemas.openxmlformats.org/officeDocument/2006/relationships" id="261" r:id="R8dcac8368e1746a2"/>
    <p:sldId xmlns:r="http://schemas.openxmlformats.org/officeDocument/2006/relationships" id="262" r:id="R83d326f0ecdf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51e4134454721" /><Relationship Type="http://schemas.openxmlformats.org/officeDocument/2006/relationships/slide" Target="/ppt/slides/slide1.xml" Id="R234fd7673ab74a2e" /><Relationship Type="http://schemas.openxmlformats.org/officeDocument/2006/relationships/slide" Target="/ppt/slides/slide2.xml" Id="Rd9234d336ffd4e75" /><Relationship Type="http://schemas.openxmlformats.org/officeDocument/2006/relationships/slide" Target="/ppt/slides/slide3.xml" Id="R1632a39efa8d4b38" /><Relationship Type="http://schemas.openxmlformats.org/officeDocument/2006/relationships/slide" Target="/ppt/slides/slide4.xml" Id="R7af9c905d31b4554" /><Relationship Type="http://schemas.openxmlformats.org/officeDocument/2006/relationships/slide" Target="/ppt/slides/slide5.xml" Id="R41d19d1777fa48d3" /><Relationship Type="http://schemas.openxmlformats.org/officeDocument/2006/relationships/slide" Target="/ppt/slides/slide6.xml" Id="R8dcac8368e1746a2" /><Relationship Type="http://schemas.openxmlformats.org/officeDocument/2006/relationships/slide" Target="/ppt/slides/slide7.xml" Id="R83d326f0ecdf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b1de3a151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629665b824695" /><Relationship Type="http://schemas.openxmlformats.org/officeDocument/2006/relationships/theme" Target="/ppt/slideMasters/theme/theme1.xml" Id="R8effc6d24e9a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c629665b82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fc3a900d84d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29f9b61f5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3f617051a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12031230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0f694b4aa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376c5319045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74f9680cc41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