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9157a1925b4d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708730827c4643"/>
  </p:sldMasterIdLst>
  <p:sldIdLst>
    <p:sldId xmlns:r="http://schemas.openxmlformats.org/officeDocument/2006/relationships" id="256" r:id="Rfe3a1d4e3c834f63"/>
    <p:sldId xmlns:r="http://schemas.openxmlformats.org/officeDocument/2006/relationships" id="257" r:id="R800aedf4b4c94aad"/>
    <p:sldId xmlns:r="http://schemas.openxmlformats.org/officeDocument/2006/relationships" id="258" r:id="Rb757c38815c0454b"/>
    <p:sldId xmlns:r="http://schemas.openxmlformats.org/officeDocument/2006/relationships" id="259" r:id="R20eda01e61614c73"/>
    <p:sldId xmlns:r="http://schemas.openxmlformats.org/officeDocument/2006/relationships" id="260" r:id="Rdb0eaaebffc44a7b"/>
    <p:sldId xmlns:r="http://schemas.openxmlformats.org/officeDocument/2006/relationships" id="261" r:id="R25f3b2301fbe4b92"/>
    <p:sldId xmlns:r="http://schemas.openxmlformats.org/officeDocument/2006/relationships" id="262" r:id="R0f4d9a2b854541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708730827c4643" /><Relationship Type="http://schemas.openxmlformats.org/officeDocument/2006/relationships/slide" Target="/ppt/slides/slide1.xml" Id="Rfe3a1d4e3c834f63" /><Relationship Type="http://schemas.openxmlformats.org/officeDocument/2006/relationships/slide" Target="/ppt/slides/slide2.xml" Id="R800aedf4b4c94aad" /><Relationship Type="http://schemas.openxmlformats.org/officeDocument/2006/relationships/slide" Target="/ppt/slides/slide3.xml" Id="Rb757c38815c0454b" /><Relationship Type="http://schemas.openxmlformats.org/officeDocument/2006/relationships/slide" Target="/ppt/slides/slide4.xml" Id="R20eda01e61614c73" /><Relationship Type="http://schemas.openxmlformats.org/officeDocument/2006/relationships/slide" Target="/ppt/slides/slide5.xml" Id="Rdb0eaaebffc44a7b" /><Relationship Type="http://schemas.openxmlformats.org/officeDocument/2006/relationships/slide" Target="/ppt/slides/slide6.xml" Id="R25f3b2301fbe4b92" /><Relationship Type="http://schemas.openxmlformats.org/officeDocument/2006/relationships/slide" Target="/ppt/slides/slide7.xml" Id="R0f4d9a2b854541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2027952f642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14974e7264dc8" /><Relationship Type="http://schemas.openxmlformats.org/officeDocument/2006/relationships/theme" Target="/ppt/slideMasters/theme/theme1.xml" Id="R258aea6cc0bb44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714974e7264d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475065d544a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d5deb2fc24e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fbedc6b8140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f1fe3b2a54c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d8b6ce8bd45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7c953eae545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382d9bb2140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ÅLØYA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KJØNDAL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