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de7fa7a14a4d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baa92d4c2341de"/>
  </p:sldMasterIdLst>
  <p:sldIdLst>
    <p:sldId xmlns:r="http://schemas.openxmlformats.org/officeDocument/2006/relationships" id="256" r:id="R8f314ff14314444c"/>
    <p:sldId xmlns:r="http://schemas.openxmlformats.org/officeDocument/2006/relationships" id="257" r:id="R73c578b137e0430f"/>
    <p:sldId xmlns:r="http://schemas.openxmlformats.org/officeDocument/2006/relationships" id="258" r:id="R6d45ce2ba9084f11"/>
    <p:sldId xmlns:r="http://schemas.openxmlformats.org/officeDocument/2006/relationships" id="259" r:id="R8d01d0cc4fdf454f"/>
    <p:sldId xmlns:r="http://schemas.openxmlformats.org/officeDocument/2006/relationships" id="260" r:id="R457b49be0e5141ff"/>
    <p:sldId xmlns:r="http://schemas.openxmlformats.org/officeDocument/2006/relationships" id="261" r:id="R12ac4402b30246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baa92d4c2341de" /><Relationship Type="http://schemas.openxmlformats.org/officeDocument/2006/relationships/slide" Target="/ppt/slides/slide1.xml" Id="R8f314ff14314444c" /><Relationship Type="http://schemas.openxmlformats.org/officeDocument/2006/relationships/slide" Target="/ppt/slides/slide2.xml" Id="R73c578b137e0430f" /><Relationship Type="http://schemas.openxmlformats.org/officeDocument/2006/relationships/slide" Target="/ppt/slides/slide3.xml" Id="R6d45ce2ba9084f11" /><Relationship Type="http://schemas.openxmlformats.org/officeDocument/2006/relationships/slide" Target="/ppt/slides/slide4.xml" Id="R8d01d0cc4fdf454f" /><Relationship Type="http://schemas.openxmlformats.org/officeDocument/2006/relationships/slide" Target="/ppt/slides/slide5.xml" Id="R457b49be0e5141ff" /><Relationship Type="http://schemas.openxmlformats.org/officeDocument/2006/relationships/slide" Target="/ppt/slides/slide6.xml" Id="R12ac4402b30246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69417b624a4e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d21c3338e4bf1" /><Relationship Type="http://schemas.openxmlformats.org/officeDocument/2006/relationships/theme" Target="/ppt/slideMasters/theme/theme1.xml" Id="R1dec0c02a1fd44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6d21c3338e4b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b8c380fcb4a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8310adf41643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71c1983f44f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952eafe2c42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bc6b1a5c840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51c93b09849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FOSBÆK SAMEIE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FOSBÆK SAMEIE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FOSBÆK SAMEIE ANS ble etablert [år] og holder til i Lillesand.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FOSBÆK SAMEIE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FOSBÆK SAMEIE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FOSBÆK SAMEIE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212 863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244 694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1 112 588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1 115 715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FOSBÆK SAMEIE ANS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4790 Lillesand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guttorm.vennesland@gmail.com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970 932 534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FOSBÆK SAMEIE ANS</a:t>
            </a:r>
          </a:p>
        </p:txBody>
      </p:sp>
    </p:spTree>
  </p:cSld>
  <p:clrMapOvr>
    <a:masterClrMapping xmlns:a="http://schemas.openxmlformats.org/drawingml/2006/main"/>
  </p:clrMapOvr>
</p:sld>
</file>