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63cb9bb48d42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68c4a0d9ba4f7b"/>
  </p:sldMasterIdLst>
  <p:sldIdLst>
    <p:sldId xmlns:r="http://schemas.openxmlformats.org/officeDocument/2006/relationships" id="256" r:id="R454730c6cda142d8"/>
    <p:sldId xmlns:r="http://schemas.openxmlformats.org/officeDocument/2006/relationships" id="257" r:id="R326da8f3317a423e"/>
    <p:sldId xmlns:r="http://schemas.openxmlformats.org/officeDocument/2006/relationships" id="258" r:id="Ra1d7482853ea4df2"/>
    <p:sldId xmlns:r="http://schemas.openxmlformats.org/officeDocument/2006/relationships" id="259" r:id="R16fb733bce45416b"/>
    <p:sldId xmlns:r="http://schemas.openxmlformats.org/officeDocument/2006/relationships" id="260" r:id="Ra35ea3f3fa874406"/>
    <p:sldId xmlns:r="http://schemas.openxmlformats.org/officeDocument/2006/relationships" id="261" r:id="Rd3edebf24c994352"/>
    <p:sldId xmlns:r="http://schemas.openxmlformats.org/officeDocument/2006/relationships" id="262" r:id="R75900536f84a4c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68c4a0d9ba4f7b" /><Relationship Type="http://schemas.openxmlformats.org/officeDocument/2006/relationships/slide" Target="/ppt/slides/slide1.xml" Id="R454730c6cda142d8" /><Relationship Type="http://schemas.openxmlformats.org/officeDocument/2006/relationships/slide" Target="/ppt/slides/slide2.xml" Id="R326da8f3317a423e" /><Relationship Type="http://schemas.openxmlformats.org/officeDocument/2006/relationships/slide" Target="/ppt/slides/slide3.xml" Id="Ra1d7482853ea4df2" /><Relationship Type="http://schemas.openxmlformats.org/officeDocument/2006/relationships/slide" Target="/ppt/slides/slide4.xml" Id="R16fb733bce45416b" /><Relationship Type="http://schemas.openxmlformats.org/officeDocument/2006/relationships/slide" Target="/ppt/slides/slide5.xml" Id="Ra35ea3f3fa874406" /><Relationship Type="http://schemas.openxmlformats.org/officeDocument/2006/relationships/slide" Target="/ppt/slides/slide6.xml" Id="Rd3edebf24c994352" /><Relationship Type="http://schemas.openxmlformats.org/officeDocument/2006/relationships/slide" Target="/ppt/slides/slide7.xml" Id="R75900536f84a4c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24113122c249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0ad12d4b741b2" /><Relationship Type="http://schemas.openxmlformats.org/officeDocument/2006/relationships/theme" Target="/ppt/slideMasters/theme/theme1.xml" Id="R35e680e0ca4548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10ad12d4b741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e0d26a9cb45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cb5351a014d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3ec3c6e6249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4dd2c2fa94c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cedebb79344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b9f6e4ebb49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d77af313849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GRØTERUD BULLDOZERLAG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BULLDOZERLAG ANLEGG AS ble etablert [år] og holder til i Prestfoss.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6 460 579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725 279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6 719 688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8 131 543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OVE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HARALD  –  27,8 %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HÅVARD  –  19,4 %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BJØRN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TERJE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3350 Prestfoss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ovgr@frisurf.no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970 931 813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