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976a2eaf1d43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3a4201dd814e99"/>
  </p:sldMasterIdLst>
  <p:sldIdLst>
    <p:sldId xmlns:r="http://schemas.openxmlformats.org/officeDocument/2006/relationships" id="256" r:id="Rf1cb3678be43467d"/>
    <p:sldId xmlns:r="http://schemas.openxmlformats.org/officeDocument/2006/relationships" id="257" r:id="R9bb8512ef6454350"/>
    <p:sldId xmlns:r="http://schemas.openxmlformats.org/officeDocument/2006/relationships" id="258" r:id="R4827630cbd24408d"/>
    <p:sldId xmlns:r="http://schemas.openxmlformats.org/officeDocument/2006/relationships" id="259" r:id="R9a50de4817104b3a"/>
    <p:sldId xmlns:r="http://schemas.openxmlformats.org/officeDocument/2006/relationships" id="260" r:id="R952e137fd2704a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a4201dd814e99" /><Relationship Type="http://schemas.openxmlformats.org/officeDocument/2006/relationships/slide" Target="/ppt/slides/slide1.xml" Id="Rf1cb3678be43467d" /><Relationship Type="http://schemas.openxmlformats.org/officeDocument/2006/relationships/slide" Target="/ppt/slides/slide2.xml" Id="R9bb8512ef6454350" /><Relationship Type="http://schemas.openxmlformats.org/officeDocument/2006/relationships/slide" Target="/ppt/slides/slide3.xml" Id="R4827630cbd24408d" /><Relationship Type="http://schemas.openxmlformats.org/officeDocument/2006/relationships/slide" Target="/ppt/slides/slide4.xml" Id="R9a50de4817104b3a" /><Relationship Type="http://schemas.openxmlformats.org/officeDocument/2006/relationships/slide" Target="/ppt/slides/slide5.xml" Id="R952e137fd2704a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724a4cabd44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ac4891e7f46fa" /><Relationship Type="http://schemas.openxmlformats.org/officeDocument/2006/relationships/theme" Target="/ppt/slideMasters/theme/theme1.xml" Id="Rb91c1ce4a321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7ac4891e7f46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c3dc5278d4a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992fa3070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201d1d9014e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c8a35222141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3557d549643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INSTITUTT FOR KOMPETANSEUTVIKLING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INSTITUTT FOR KOMPETANSEUTVIKLING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INSTITUTT FOR KOMPETANSEUTVIKLING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INSTITUTT FOR KOMPETANSEUTVIKLING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INSTITUTT FOR KOMPETANSEUTVIKLING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INSTITUTT FOR KOMPETANSEUTVIKLING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INSTITUTT FOR KOMPETANSEUTVIKLING AS</a:t>
            </a:r>
          </a:p>
        </p:txBody>
      </p:sp>
    </p:spTree>
  </p:cSld>
  <p:clrMapOvr>
    <a:masterClrMapping xmlns:a="http://schemas.openxmlformats.org/drawingml/2006/main"/>
  </p:clrMapOvr>
</p:sld>
</file>