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572dee680448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4e195a22954b95"/>
  </p:sldMasterIdLst>
  <p:sldIdLst>
    <p:sldId xmlns:r="http://schemas.openxmlformats.org/officeDocument/2006/relationships" id="256" r:id="Red71db10145f4ad3"/>
    <p:sldId xmlns:r="http://schemas.openxmlformats.org/officeDocument/2006/relationships" id="257" r:id="R2bc210bd65c342c5"/>
    <p:sldId xmlns:r="http://schemas.openxmlformats.org/officeDocument/2006/relationships" id="258" r:id="R13f31e84d5114d70"/>
    <p:sldId xmlns:r="http://schemas.openxmlformats.org/officeDocument/2006/relationships" id="259" r:id="R509c484c16c94767"/>
    <p:sldId xmlns:r="http://schemas.openxmlformats.org/officeDocument/2006/relationships" id="260" r:id="R1c87c5ecb58b40c1"/>
    <p:sldId xmlns:r="http://schemas.openxmlformats.org/officeDocument/2006/relationships" id="261" r:id="R445808d16dc54d7f"/>
    <p:sldId xmlns:r="http://schemas.openxmlformats.org/officeDocument/2006/relationships" id="262" r:id="R8a97d74c3f6142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e195a22954b95" /><Relationship Type="http://schemas.openxmlformats.org/officeDocument/2006/relationships/slide" Target="/ppt/slides/slide1.xml" Id="Red71db10145f4ad3" /><Relationship Type="http://schemas.openxmlformats.org/officeDocument/2006/relationships/slide" Target="/ppt/slides/slide2.xml" Id="R2bc210bd65c342c5" /><Relationship Type="http://schemas.openxmlformats.org/officeDocument/2006/relationships/slide" Target="/ppt/slides/slide3.xml" Id="R13f31e84d5114d70" /><Relationship Type="http://schemas.openxmlformats.org/officeDocument/2006/relationships/slide" Target="/ppt/slides/slide4.xml" Id="R509c484c16c94767" /><Relationship Type="http://schemas.openxmlformats.org/officeDocument/2006/relationships/slide" Target="/ppt/slides/slide5.xml" Id="R1c87c5ecb58b40c1" /><Relationship Type="http://schemas.openxmlformats.org/officeDocument/2006/relationships/slide" Target="/ppt/slides/slide6.xml" Id="R445808d16dc54d7f" /><Relationship Type="http://schemas.openxmlformats.org/officeDocument/2006/relationships/slide" Target="/ppt/slides/slide7.xml" Id="R8a97d74c3f6142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810b9afbf43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65fa3fbc64446" /><Relationship Type="http://schemas.openxmlformats.org/officeDocument/2006/relationships/theme" Target="/ppt/slideMasters/theme/theme1.xml" Id="R345f0bb2f687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65fa3fbc644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c839760f1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af5d2f76d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21eb4c5fb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5dfb6482849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daeb4b84d4f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1243abe1641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33d14cc67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MULTICASE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MULTICASE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14 677 901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18 100 839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HUSER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Huser, Bråtenalléen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39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970 896 880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