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b073b6da17466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fcc75e8d95c4a02"/>
  </p:sldMasterIdLst>
  <p:sldIdLst>
    <p:sldId xmlns:r="http://schemas.openxmlformats.org/officeDocument/2006/relationships" id="256" r:id="R577629702e50456f"/>
    <p:sldId xmlns:r="http://schemas.openxmlformats.org/officeDocument/2006/relationships" id="257" r:id="R58f84ddb94944cc4"/>
    <p:sldId xmlns:r="http://schemas.openxmlformats.org/officeDocument/2006/relationships" id="258" r:id="R448e9030821b4c27"/>
    <p:sldId xmlns:r="http://schemas.openxmlformats.org/officeDocument/2006/relationships" id="259" r:id="R848b48a65cec4cfb"/>
    <p:sldId xmlns:r="http://schemas.openxmlformats.org/officeDocument/2006/relationships" id="260" r:id="R74400369c1e94ef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fcc75e8d95c4a02" /><Relationship Type="http://schemas.openxmlformats.org/officeDocument/2006/relationships/slide" Target="/ppt/slides/slide1.xml" Id="R577629702e50456f" /><Relationship Type="http://schemas.openxmlformats.org/officeDocument/2006/relationships/slide" Target="/ppt/slides/slide2.xml" Id="R58f84ddb94944cc4" /><Relationship Type="http://schemas.openxmlformats.org/officeDocument/2006/relationships/slide" Target="/ppt/slides/slide3.xml" Id="R448e9030821b4c27" /><Relationship Type="http://schemas.openxmlformats.org/officeDocument/2006/relationships/slide" Target="/ppt/slides/slide4.xml" Id="R848b48a65cec4cfb" /><Relationship Type="http://schemas.openxmlformats.org/officeDocument/2006/relationships/slide" Target="/ppt/slides/slide5.xml" Id="R74400369c1e94ef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3f1d22f5834b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10c88ce6a54251" /><Relationship Type="http://schemas.openxmlformats.org/officeDocument/2006/relationships/theme" Target="/ppt/slideMasters/theme/theme1.xml" Id="Rba5d5dda2b0941f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10c88ce6a542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feb44444d4411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5a8f76ef643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722288028545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7d3fc705bc44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7aeb7e4dca43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DAVID ANDERSEN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DAVID ANDERSEN ble etablert [år] og holder til i Holmestrand.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Enneveien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3089 Holmestrand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05 67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970 429 409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DAVID ANDERSEN</a:t>
            </a:r>
          </a:p>
        </p:txBody>
      </p:sp>
    </p:spTree>
  </p:cSld>
  <p:clrMapOvr>
    <a:masterClrMapping xmlns:a="http://schemas.openxmlformats.org/drawingml/2006/main"/>
  </p:clrMapOvr>
</p:sld>
</file>