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558c9cc79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9a9a3b2464366"/>
  </p:sldMasterIdLst>
  <p:sldIdLst>
    <p:sldId xmlns:r="http://schemas.openxmlformats.org/officeDocument/2006/relationships" id="256" r:id="Re768345a8e4d4086"/>
    <p:sldId xmlns:r="http://schemas.openxmlformats.org/officeDocument/2006/relationships" id="257" r:id="Rc83ca00aa8124128"/>
    <p:sldId xmlns:r="http://schemas.openxmlformats.org/officeDocument/2006/relationships" id="258" r:id="R6c2dd0031af34f84"/>
    <p:sldId xmlns:r="http://schemas.openxmlformats.org/officeDocument/2006/relationships" id="259" r:id="R133dd2caead6479a"/>
    <p:sldId xmlns:r="http://schemas.openxmlformats.org/officeDocument/2006/relationships" id="260" r:id="R97c77e5895824e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9a9a3b2464366" /><Relationship Type="http://schemas.openxmlformats.org/officeDocument/2006/relationships/slide" Target="/ppt/slides/slide1.xml" Id="Re768345a8e4d4086" /><Relationship Type="http://schemas.openxmlformats.org/officeDocument/2006/relationships/slide" Target="/ppt/slides/slide2.xml" Id="Rc83ca00aa8124128" /><Relationship Type="http://schemas.openxmlformats.org/officeDocument/2006/relationships/slide" Target="/ppt/slides/slide3.xml" Id="R6c2dd0031af34f84" /><Relationship Type="http://schemas.openxmlformats.org/officeDocument/2006/relationships/slide" Target="/ppt/slides/slide4.xml" Id="R133dd2caead6479a" /><Relationship Type="http://schemas.openxmlformats.org/officeDocument/2006/relationships/slide" Target="/ppt/slides/slide5.xml" Id="R97c77e5895824e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52eb6978b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ce32a34244b50" /><Relationship Type="http://schemas.openxmlformats.org/officeDocument/2006/relationships/theme" Target="/ppt/slideMasters/theme/theme1.xml" Id="R05e94b5712b2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1ce32a3424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4f16af179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7f102e01f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fb8484d57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a3da45b4e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0804edc81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REIEL M FAGERLID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REIEL M FAGERLID ble etablert [år] og holder til i Bryggja.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6711 Bryggja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31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