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ee60cd01af4d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171d8076b34a7a"/>
  </p:sldMasterIdLst>
  <p:sldIdLst>
    <p:sldId xmlns:r="http://schemas.openxmlformats.org/officeDocument/2006/relationships" id="256" r:id="R246d2989f8fe4fdb"/>
    <p:sldId xmlns:r="http://schemas.openxmlformats.org/officeDocument/2006/relationships" id="257" r:id="Re7f3311c541f4867"/>
    <p:sldId xmlns:r="http://schemas.openxmlformats.org/officeDocument/2006/relationships" id="258" r:id="R5cc0e5c37f8d4288"/>
    <p:sldId xmlns:r="http://schemas.openxmlformats.org/officeDocument/2006/relationships" id="259" r:id="R62d994a6c44c4bec"/>
    <p:sldId xmlns:r="http://schemas.openxmlformats.org/officeDocument/2006/relationships" id="260" r:id="R96a3c3ed408e4d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71d8076b34a7a" /><Relationship Type="http://schemas.openxmlformats.org/officeDocument/2006/relationships/slide" Target="/ppt/slides/slide1.xml" Id="R246d2989f8fe4fdb" /><Relationship Type="http://schemas.openxmlformats.org/officeDocument/2006/relationships/slide" Target="/ppt/slides/slide2.xml" Id="Re7f3311c541f4867" /><Relationship Type="http://schemas.openxmlformats.org/officeDocument/2006/relationships/slide" Target="/ppt/slides/slide3.xml" Id="R5cc0e5c37f8d4288" /><Relationship Type="http://schemas.openxmlformats.org/officeDocument/2006/relationships/slide" Target="/ppt/slides/slide4.xml" Id="R62d994a6c44c4bec" /><Relationship Type="http://schemas.openxmlformats.org/officeDocument/2006/relationships/slide" Target="/ppt/slides/slide5.xml" Id="R96a3c3ed408e4d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3c3529c00e4f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55416024e4b8d" /><Relationship Type="http://schemas.openxmlformats.org/officeDocument/2006/relationships/theme" Target="/ppt/slideMasters/theme/theme1.xml" Id="Rb0b4bd69d6e34d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c55416024e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4b1761f4745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dfe50dd1444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60c2bba2043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8cac7b9534a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6fba547f347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BØRRE OLSEN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 OLSEN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Brevigveien 175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970 320 334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