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6e34f25af741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80bd6630754985"/>
  </p:sldMasterIdLst>
  <p:sldIdLst>
    <p:sldId xmlns:r="http://schemas.openxmlformats.org/officeDocument/2006/relationships" id="256" r:id="R454278cbff354149"/>
    <p:sldId xmlns:r="http://schemas.openxmlformats.org/officeDocument/2006/relationships" id="257" r:id="Re0bb2ed437c84ed0"/>
    <p:sldId xmlns:r="http://schemas.openxmlformats.org/officeDocument/2006/relationships" id="258" r:id="R001621046eb24da6"/>
    <p:sldId xmlns:r="http://schemas.openxmlformats.org/officeDocument/2006/relationships" id="259" r:id="R9d53dea6e3fd4a91"/>
    <p:sldId xmlns:r="http://schemas.openxmlformats.org/officeDocument/2006/relationships" id="260" r:id="R26e61d87a0a440c5"/>
    <p:sldId xmlns:r="http://schemas.openxmlformats.org/officeDocument/2006/relationships" id="261" r:id="Rc8b1638589be4a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80bd6630754985" /><Relationship Type="http://schemas.openxmlformats.org/officeDocument/2006/relationships/slide" Target="/ppt/slides/slide1.xml" Id="R454278cbff354149" /><Relationship Type="http://schemas.openxmlformats.org/officeDocument/2006/relationships/slide" Target="/ppt/slides/slide2.xml" Id="Re0bb2ed437c84ed0" /><Relationship Type="http://schemas.openxmlformats.org/officeDocument/2006/relationships/slide" Target="/ppt/slides/slide3.xml" Id="R001621046eb24da6" /><Relationship Type="http://schemas.openxmlformats.org/officeDocument/2006/relationships/slide" Target="/ppt/slides/slide4.xml" Id="R9d53dea6e3fd4a91" /><Relationship Type="http://schemas.openxmlformats.org/officeDocument/2006/relationships/slide" Target="/ppt/slides/slide5.xml" Id="R26e61d87a0a440c5" /><Relationship Type="http://schemas.openxmlformats.org/officeDocument/2006/relationships/slide" Target="/ppt/slides/slide6.xml" Id="Rc8b1638589be4a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830683ef6649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64bb7601d4a1f" /><Relationship Type="http://schemas.openxmlformats.org/officeDocument/2006/relationships/theme" Target="/ppt/slideMasters/theme/theme1.xml" Id="R3faffd13bbdc4d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f64bb7601d4a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a605761d742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cd3451c2741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fda14f0d145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72783152448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6fe37d6c148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62956236743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JENS REIDAR LILLEBØ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 REIDAR LILLEBØ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330 070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1 617 204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1 739 327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970 245 367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