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da222522724c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2325db4ef3246ec"/>
  </p:sldMasterIdLst>
  <p:sldIdLst>
    <p:sldId xmlns:r="http://schemas.openxmlformats.org/officeDocument/2006/relationships" id="256" r:id="Ra9586ab6aaee495c"/>
    <p:sldId xmlns:r="http://schemas.openxmlformats.org/officeDocument/2006/relationships" id="257" r:id="R4bb5aec2f3014db9"/>
    <p:sldId xmlns:r="http://schemas.openxmlformats.org/officeDocument/2006/relationships" id="258" r:id="Rd8f1a6c2ca4c47b1"/>
    <p:sldId xmlns:r="http://schemas.openxmlformats.org/officeDocument/2006/relationships" id="259" r:id="Reaed95d51f4e470a"/>
    <p:sldId xmlns:r="http://schemas.openxmlformats.org/officeDocument/2006/relationships" id="260" r:id="R7e73b6d841b640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325db4ef3246ec" /><Relationship Type="http://schemas.openxmlformats.org/officeDocument/2006/relationships/slide" Target="/ppt/slides/slide1.xml" Id="Ra9586ab6aaee495c" /><Relationship Type="http://schemas.openxmlformats.org/officeDocument/2006/relationships/slide" Target="/ppt/slides/slide2.xml" Id="R4bb5aec2f3014db9" /><Relationship Type="http://schemas.openxmlformats.org/officeDocument/2006/relationships/slide" Target="/ppt/slides/slide3.xml" Id="Rd8f1a6c2ca4c47b1" /><Relationship Type="http://schemas.openxmlformats.org/officeDocument/2006/relationships/slide" Target="/ppt/slides/slide4.xml" Id="Reaed95d51f4e470a" /><Relationship Type="http://schemas.openxmlformats.org/officeDocument/2006/relationships/slide" Target="/ppt/slides/slide5.xml" Id="R7e73b6d841b640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90faafd89e45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5133f5ae8f49e7" /><Relationship Type="http://schemas.openxmlformats.org/officeDocument/2006/relationships/theme" Target="/ppt/slideMasters/theme/theme1.xml" Id="Rdfd5b527fbbc43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95133f5ae8f49e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6c1ec1dcfd44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9104b861b140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620ccec00645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9cc3e8e1304b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a2aecda0604b5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EDVARDSEN KNUT 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EDVARDSEN KNUT ING ble etablert [år] og holder til i Borgen.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Tiurfaret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1388 Borgen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66901285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nevlung@online.no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970 239 367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