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7e384a8b347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930161a014d3f"/>
  </p:sldMasterIdLst>
  <p:sldIdLst>
    <p:sldId xmlns:r="http://schemas.openxmlformats.org/officeDocument/2006/relationships" id="256" r:id="R27fcb621285f4527"/>
    <p:sldId xmlns:r="http://schemas.openxmlformats.org/officeDocument/2006/relationships" id="257" r:id="R4f5fbf987fb848b0"/>
    <p:sldId xmlns:r="http://schemas.openxmlformats.org/officeDocument/2006/relationships" id="258" r:id="R5ed6e3c0009943e2"/>
    <p:sldId xmlns:r="http://schemas.openxmlformats.org/officeDocument/2006/relationships" id="259" r:id="Recdb12aac0e9496a"/>
    <p:sldId xmlns:r="http://schemas.openxmlformats.org/officeDocument/2006/relationships" id="260" r:id="R390cefa31960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930161a014d3f" /><Relationship Type="http://schemas.openxmlformats.org/officeDocument/2006/relationships/slide" Target="/ppt/slides/slide1.xml" Id="R27fcb621285f4527" /><Relationship Type="http://schemas.openxmlformats.org/officeDocument/2006/relationships/slide" Target="/ppt/slides/slide2.xml" Id="R4f5fbf987fb848b0" /><Relationship Type="http://schemas.openxmlformats.org/officeDocument/2006/relationships/slide" Target="/ppt/slides/slide3.xml" Id="R5ed6e3c0009943e2" /><Relationship Type="http://schemas.openxmlformats.org/officeDocument/2006/relationships/slide" Target="/ppt/slides/slide4.xml" Id="Recdb12aac0e9496a" /><Relationship Type="http://schemas.openxmlformats.org/officeDocument/2006/relationships/slide" Target="/ppt/slides/slide5.xml" Id="R390cefa31960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9d8895a9e4c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b48b2ed7c4557" /><Relationship Type="http://schemas.openxmlformats.org/officeDocument/2006/relationships/theme" Target="/ppt/slideMasters/theme/theme1.xml" Id="R5bd3e01971a343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8b48b2ed7c45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e51c57a9e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27d2b9fae49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145831c9d47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6e6984ecb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929feb96546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