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ed69d0f8f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ff40983c84dfb"/>
  </p:sldMasterIdLst>
  <p:sldIdLst>
    <p:sldId xmlns:r="http://schemas.openxmlformats.org/officeDocument/2006/relationships" id="256" r:id="R1516f8c246a34206"/>
    <p:sldId xmlns:r="http://schemas.openxmlformats.org/officeDocument/2006/relationships" id="257" r:id="R5e6df9e9259542fd"/>
    <p:sldId xmlns:r="http://schemas.openxmlformats.org/officeDocument/2006/relationships" id="258" r:id="R9106a05269334c75"/>
    <p:sldId xmlns:r="http://schemas.openxmlformats.org/officeDocument/2006/relationships" id="259" r:id="Raf4d8f8270a54273"/>
    <p:sldId xmlns:r="http://schemas.openxmlformats.org/officeDocument/2006/relationships" id="260" r:id="R6a0f4dd735e945a4"/>
    <p:sldId xmlns:r="http://schemas.openxmlformats.org/officeDocument/2006/relationships" id="261" r:id="R07f94289ad5e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ff40983c84dfb" /><Relationship Type="http://schemas.openxmlformats.org/officeDocument/2006/relationships/slide" Target="/ppt/slides/slide1.xml" Id="R1516f8c246a34206" /><Relationship Type="http://schemas.openxmlformats.org/officeDocument/2006/relationships/slide" Target="/ppt/slides/slide2.xml" Id="R5e6df9e9259542fd" /><Relationship Type="http://schemas.openxmlformats.org/officeDocument/2006/relationships/slide" Target="/ppt/slides/slide3.xml" Id="R9106a05269334c75" /><Relationship Type="http://schemas.openxmlformats.org/officeDocument/2006/relationships/slide" Target="/ppt/slides/slide4.xml" Id="Raf4d8f8270a54273" /><Relationship Type="http://schemas.openxmlformats.org/officeDocument/2006/relationships/slide" Target="/ppt/slides/slide5.xml" Id="R6a0f4dd735e945a4" /><Relationship Type="http://schemas.openxmlformats.org/officeDocument/2006/relationships/slide" Target="/ppt/slides/slide6.xml" Id="R07f94289ad5e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8350d19af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d771f270b48a8" /><Relationship Type="http://schemas.openxmlformats.org/officeDocument/2006/relationships/theme" Target="/ppt/slideMasters/theme/theme1.xml" Id="R054263f946a3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d771f270b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925db7009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ea756fd4f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cce9e5ba42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e18e01cba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96985460e4e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8bede317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