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a0abd1e33a4e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b90cd1a77c4500"/>
  </p:sldMasterIdLst>
  <p:sldIdLst>
    <p:sldId xmlns:r="http://schemas.openxmlformats.org/officeDocument/2006/relationships" id="256" r:id="Rafd7e8a5390f453b"/>
    <p:sldId xmlns:r="http://schemas.openxmlformats.org/officeDocument/2006/relationships" id="257" r:id="R8bb62e2cb5c54230"/>
    <p:sldId xmlns:r="http://schemas.openxmlformats.org/officeDocument/2006/relationships" id="258" r:id="R0eaf2580bf464162"/>
    <p:sldId xmlns:r="http://schemas.openxmlformats.org/officeDocument/2006/relationships" id="259" r:id="R107d1fff46eb445e"/>
    <p:sldId xmlns:r="http://schemas.openxmlformats.org/officeDocument/2006/relationships" id="260" r:id="R61d139033aa84670"/>
    <p:sldId xmlns:r="http://schemas.openxmlformats.org/officeDocument/2006/relationships" id="261" r:id="Rfd94330ed93448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b90cd1a77c4500" /><Relationship Type="http://schemas.openxmlformats.org/officeDocument/2006/relationships/slide" Target="/ppt/slides/slide1.xml" Id="Rafd7e8a5390f453b" /><Relationship Type="http://schemas.openxmlformats.org/officeDocument/2006/relationships/slide" Target="/ppt/slides/slide2.xml" Id="R8bb62e2cb5c54230" /><Relationship Type="http://schemas.openxmlformats.org/officeDocument/2006/relationships/slide" Target="/ppt/slides/slide3.xml" Id="R0eaf2580bf464162" /><Relationship Type="http://schemas.openxmlformats.org/officeDocument/2006/relationships/slide" Target="/ppt/slides/slide4.xml" Id="R107d1fff46eb445e" /><Relationship Type="http://schemas.openxmlformats.org/officeDocument/2006/relationships/slide" Target="/ppt/slides/slide5.xml" Id="R61d139033aa84670" /><Relationship Type="http://schemas.openxmlformats.org/officeDocument/2006/relationships/slide" Target="/ppt/slides/slide6.xml" Id="Rfd94330ed93448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0f96c5a88045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32cb5ca904970" /><Relationship Type="http://schemas.openxmlformats.org/officeDocument/2006/relationships/theme" Target="/ppt/slideMasters/theme/theme1.xml" Id="R1161abd5950e4e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032cb5ca9049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1a55a386442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d7311f4c34b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cef97fb5d4c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c95d9b5c143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7a98952a44f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a123650a340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REGNSKAPSHJELP V/I B TOKVAM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REGNSKAPSHJELP V/I B TOKVAM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REGNSKAPSHJELP V/I B TOKVAM ble etablert [år] og holder til i Eidsvoll.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REGNSKAPSHJELP V/I B TOKVAM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REGNSKAPSHJELP V/I B TOKVAM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REGNSKAPSHJELP V/I B TOKVAM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426 159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344 653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345 898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74 377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REGNSKAPSHJELP V/I B TOKVAM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Åsleia 323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2080 Eidsvoll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970 098 445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REGNSKAPSHJELP V/I B TOKVAM</a:t>
            </a:r>
          </a:p>
        </p:txBody>
      </p:sp>
    </p:spTree>
  </p:cSld>
  <p:clrMapOvr>
    <a:masterClrMapping xmlns:a="http://schemas.openxmlformats.org/drawingml/2006/main"/>
  </p:clrMapOvr>
</p:sld>
</file>