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4bdd6ea3094d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00784a1c234b0b"/>
  </p:sldMasterIdLst>
  <p:sldIdLst>
    <p:sldId xmlns:r="http://schemas.openxmlformats.org/officeDocument/2006/relationships" id="256" r:id="R6a3271c4b0704d52"/>
    <p:sldId xmlns:r="http://schemas.openxmlformats.org/officeDocument/2006/relationships" id="257" r:id="R9ae31ce2aa154522"/>
    <p:sldId xmlns:r="http://schemas.openxmlformats.org/officeDocument/2006/relationships" id="258" r:id="Rdddd07aa3d81423f"/>
    <p:sldId xmlns:r="http://schemas.openxmlformats.org/officeDocument/2006/relationships" id="259" r:id="R46bccc1f088b4aaf"/>
    <p:sldId xmlns:r="http://schemas.openxmlformats.org/officeDocument/2006/relationships" id="260" r:id="R6e33f180a89245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00784a1c234b0b" /><Relationship Type="http://schemas.openxmlformats.org/officeDocument/2006/relationships/slide" Target="/ppt/slides/slide1.xml" Id="R6a3271c4b0704d52" /><Relationship Type="http://schemas.openxmlformats.org/officeDocument/2006/relationships/slide" Target="/ppt/slides/slide2.xml" Id="R9ae31ce2aa154522" /><Relationship Type="http://schemas.openxmlformats.org/officeDocument/2006/relationships/slide" Target="/ppt/slides/slide3.xml" Id="Rdddd07aa3d81423f" /><Relationship Type="http://schemas.openxmlformats.org/officeDocument/2006/relationships/slide" Target="/ppt/slides/slide4.xml" Id="R46bccc1f088b4aaf" /><Relationship Type="http://schemas.openxmlformats.org/officeDocument/2006/relationships/slide" Target="/ppt/slides/slide5.xml" Id="R6e33f180a89245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51d7cee9f148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1112f19f1f45b0" /><Relationship Type="http://schemas.openxmlformats.org/officeDocument/2006/relationships/theme" Target="/ppt/slideMasters/theme/theme1.xml" Id="R77ac26fb234b43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1112f19f1f45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c4752e095f4d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51c1d1caed43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56d578a4014a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3b0f26b9304a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006dc910744b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ALTA LAKSEFISKERI INTERESSENTSKAP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LAKSEFISKERI INTERESSENTSKAP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ALTA LAKSEFISKERI INTERESSENTSKAP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LAKSEFISKERI INTERESSENTSKAP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LAKSEFISKERI INTERESSENTSKAP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LAKSEFISKERI INTERESSENTSKAP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Steinfossveien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9518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43 45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post@altalaks.no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970 075 593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LAKSEFISKERI INTERESSENTSKAP</a:t>
            </a:r>
          </a:p>
        </p:txBody>
      </p:sp>
    </p:spTree>
  </p:cSld>
  <p:clrMapOvr>
    <a:masterClrMapping xmlns:a="http://schemas.openxmlformats.org/drawingml/2006/main"/>
  </p:clrMapOvr>
</p:sld>
</file>