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fc8b67dc2864f5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8bd845d039d4cd2"/>
  </p:sldMasterIdLst>
  <p:sldIdLst>
    <p:sldId xmlns:r="http://schemas.openxmlformats.org/officeDocument/2006/relationships" id="256" r:id="Rb0ca586daace44ee"/>
    <p:sldId xmlns:r="http://schemas.openxmlformats.org/officeDocument/2006/relationships" id="257" r:id="Rb75b631ca462462d"/>
    <p:sldId xmlns:r="http://schemas.openxmlformats.org/officeDocument/2006/relationships" id="258" r:id="Ra780f0ff57a44f7e"/>
    <p:sldId xmlns:r="http://schemas.openxmlformats.org/officeDocument/2006/relationships" id="259" r:id="R263eb5fd177f4415"/>
    <p:sldId xmlns:r="http://schemas.openxmlformats.org/officeDocument/2006/relationships" id="260" r:id="R7741b82166bd447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8bd845d039d4cd2" /><Relationship Type="http://schemas.openxmlformats.org/officeDocument/2006/relationships/slide" Target="/ppt/slides/slide1.xml" Id="Rb0ca586daace44ee" /><Relationship Type="http://schemas.openxmlformats.org/officeDocument/2006/relationships/slide" Target="/ppt/slides/slide2.xml" Id="Rb75b631ca462462d" /><Relationship Type="http://schemas.openxmlformats.org/officeDocument/2006/relationships/slide" Target="/ppt/slides/slide3.xml" Id="Ra780f0ff57a44f7e" /><Relationship Type="http://schemas.openxmlformats.org/officeDocument/2006/relationships/slide" Target="/ppt/slides/slide4.xml" Id="R263eb5fd177f4415" /><Relationship Type="http://schemas.openxmlformats.org/officeDocument/2006/relationships/slide" Target="/ppt/slides/slide5.xml" Id="R7741b82166bd447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661a53daa084dd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bcdf1452a44c22" /><Relationship Type="http://schemas.openxmlformats.org/officeDocument/2006/relationships/theme" Target="/ppt/slideMasters/theme/theme1.xml" Id="R2b111cedf72441d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6bcdf1452a44c2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0bc69a87b24e5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05ed103aa44bb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337fc7c3834b7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b0678f138e482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735336470f461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ARVE KJÆRLAND GRAVING/SPRENGING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ARVE KJÆRLAND GRAVING/SPRENGING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ARVE KJÆRLAND GRAVING/SPRENGING ble etablert [år] og holder til i Varaldsøy.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ARVE KJÆRLAND GRAVING/SPRENGING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ARVE KJÆRLAND GRAVING/SPRENGING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ARVE KJÆRLAND GRAVING/SPRENGING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Kjæraviksvegen 159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5636 Varaldsøy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53 48 81 24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970 051 813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ARVE KJÆRLAND GRAVING/SPRENGING</a:t>
            </a:r>
          </a:p>
        </p:txBody>
      </p:sp>
    </p:spTree>
  </p:cSld>
  <p:clrMapOvr>
    <a:masterClrMapping xmlns:a="http://schemas.openxmlformats.org/drawingml/2006/main"/>
  </p:clrMapOvr>
</p:sld>
</file>