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b5dbc8441e4a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870d198d94813"/>
  </p:sldMasterIdLst>
  <p:sldIdLst>
    <p:sldId xmlns:r="http://schemas.openxmlformats.org/officeDocument/2006/relationships" id="256" r:id="R5115b5310726488c"/>
    <p:sldId xmlns:r="http://schemas.openxmlformats.org/officeDocument/2006/relationships" id="257" r:id="R169b504e68c9464c"/>
    <p:sldId xmlns:r="http://schemas.openxmlformats.org/officeDocument/2006/relationships" id="258" r:id="R51ae92b42a444821"/>
    <p:sldId xmlns:r="http://schemas.openxmlformats.org/officeDocument/2006/relationships" id="259" r:id="Rdf76259ca831402e"/>
    <p:sldId xmlns:r="http://schemas.openxmlformats.org/officeDocument/2006/relationships" id="260" r:id="Rd528579edbfb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870d198d94813" /><Relationship Type="http://schemas.openxmlformats.org/officeDocument/2006/relationships/slide" Target="/ppt/slides/slide1.xml" Id="R5115b5310726488c" /><Relationship Type="http://schemas.openxmlformats.org/officeDocument/2006/relationships/slide" Target="/ppt/slides/slide2.xml" Id="R169b504e68c9464c" /><Relationship Type="http://schemas.openxmlformats.org/officeDocument/2006/relationships/slide" Target="/ppt/slides/slide3.xml" Id="R51ae92b42a444821" /><Relationship Type="http://schemas.openxmlformats.org/officeDocument/2006/relationships/slide" Target="/ppt/slides/slide4.xml" Id="Rdf76259ca831402e" /><Relationship Type="http://schemas.openxmlformats.org/officeDocument/2006/relationships/slide" Target="/ppt/slides/slide5.xml" Id="Rd528579edbfb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bde8b1c0e4e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97c33ab2d4757" /><Relationship Type="http://schemas.openxmlformats.org/officeDocument/2006/relationships/theme" Target="/ppt/slideMasters/theme/theme1.xml" Id="R1363266504884b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997c33ab2d47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0e9a6499c40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179475c2b45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e6b06b9434c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bf84cb55a4d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56c63353242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EVEN RØNNING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EVEN RØNNING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EVEN RØNNING ble etablert [år] og holder til i Eresfjord.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EVEN RØNNING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EVEN RØNNING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EVEN RØNNING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Smedhagvegen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6470 Eresfjord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969 992 191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EVEN RØNNING</a:t>
            </a:r>
          </a:p>
        </p:txBody>
      </p:sp>
    </p:spTree>
  </p:cSld>
  <p:clrMapOvr>
    <a:masterClrMapping xmlns:a="http://schemas.openxmlformats.org/drawingml/2006/main"/>
  </p:clrMapOvr>
</p:sld>
</file>