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2422776bdd41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9adfef98cb4452"/>
  </p:sldMasterIdLst>
  <p:sldIdLst>
    <p:sldId xmlns:r="http://schemas.openxmlformats.org/officeDocument/2006/relationships" id="256" r:id="R80c618027a244ca8"/>
    <p:sldId xmlns:r="http://schemas.openxmlformats.org/officeDocument/2006/relationships" id="257" r:id="Rc84d84b2a4cf4fd6"/>
    <p:sldId xmlns:r="http://schemas.openxmlformats.org/officeDocument/2006/relationships" id="258" r:id="R313809f86d8a4d85"/>
    <p:sldId xmlns:r="http://schemas.openxmlformats.org/officeDocument/2006/relationships" id="259" r:id="R682455f002114117"/>
    <p:sldId xmlns:r="http://schemas.openxmlformats.org/officeDocument/2006/relationships" id="260" r:id="R0b390d95dae84d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adfef98cb4452" /><Relationship Type="http://schemas.openxmlformats.org/officeDocument/2006/relationships/slide" Target="/ppt/slides/slide1.xml" Id="R80c618027a244ca8" /><Relationship Type="http://schemas.openxmlformats.org/officeDocument/2006/relationships/slide" Target="/ppt/slides/slide2.xml" Id="Rc84d84b2a4cf4fd6" /><Relationship Type="http://schemas.openxmlformats.org/officeDocument/2006/relationships/slide" Target="/ppt/slides/slide3.xml" Id="R313809f86d8a4d85" /><Relationship Type="http://schemas.openxmlformats.org/officeDocument/2006/relationships/slide" Target="/ppt/slides/slide4.xml" Id="R682455f002114117" /><Relationship Type="http://schemas.openxmlformats.org/officeDocument/2006/relationships/slide" Target="/ppt/slides/slide5.xml" Id="R0b390d95dae84d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48c1bf001841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e63b7751f40a3" /><Relationship Type="http://schemas.openxmlformats.org/officeDocument/2006/relationships/theme" Target="/ppt/slideMasters/theme/theme1.xml" Id="R6db33a3296a84a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1e63b7751f40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5eeebaeac44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6184c8c8442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70fc6f0944e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00f3f48094b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bc618c80c43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BALAKLAVAS KJØKKEN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BALAKLAVAS KJØKKEN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968 754 939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BALAKLAVAS KJØKKEN AS</a:t>
            </a:r>
          </a:p>
        </p:txBody>
      </p:sp>
    </p:spTree>
  </p:cSld>
  <p:clrMapOvr>
    <a:masterClrMapping xmlns:a="http://schemas.openxmlformats.org/drawingml/2006/main"/>
  </p:clrMapOvr>
</p:sld>
</file>