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159a3016f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17762b081489f"/>
  </p:sldMasterIdLst>
  <p:sldIdLst>
    <p:sldId xmlns:r="http://schemas.openxmlformats.org/officeDocument/2006/relationships" id="256" r:id="Rd955fb094c8e43b8"/>
    <p:sldId xmlns:r="http://schemas.openxmlformats.org/officeDocument/2006/relationships" id="257" r:id="R6c851ae236bd49dd"/>
    <p:sldId xmlns:r="http://schemas.openxmlformats.org/officeDocument/2006/relationships" id="258" r:id="Rf4bcaf465ab2427b"/>
    <p:sldId xmlns:r="http://schemas.openxmlformats.org/officeDocument/2006/relationships" id="259" r:id="R74dc9cb3e8c6461c"/>
    <p:sldId xmlns:r="http://schemas.openxmlformats.org/officeDocument/2006/relationships" id="260" r:id="R74d4a87b3885451a"/>
    <p:sldId xmlns:r="http://schemas.openxmlformats.org/officeDocument/2006/relationships" id="261" r:id="R1484c3febeef4403"/>
    <p:sldId xmlns:r="http://schemas.openxmlformats.org/officeDocument/2006/relationships" id="262" r:id="Rb03e58f3e80c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17762b081489f" /><Relationship Type="http://schemas.openxmlformats.org/officeDocument/2006/relationships/slide" Target="/ppt/slides/slide1.xml" Id="Rd955fb094c8e43b8" /><Relationship Type="http://schemas.openxmlformats.org/officeDocument/2006/relationships/slide" Target="/ppt/slides/slide2.xml" Id="R6c851ae236bd49dd" /><Relationship Type="http://schemas.openxmlformats.org/officeDocument/2006/relationships/slide" Target="/ppt/slides/slide3.xml" Id="Rf4bcaf465ab2427b" /><Relationship Type="http://schemas.openxmlformats.org/officeDocument/2006/relationships/slide" Target="/ppt/slides/slide4.xml" Id="R74dc9cb3e8c6461c" /><Relationship Type="http://schemas.openxmlformats.org/officeDocument/2006/relationships/slide" Target="/ppt/slides/slide5.xml" Id="R74d4a87b3885451a" /><Relationship Type="http://schemas.openxmlformats.org/officeDocument/2006/relationships/slide" Target="/ppt/slides/slide6.xml" Id="R1484c3febeef4403" /><Relationship Type="http://schemas.openxmlformats.org/officeDocument/2006/relationships/slide" Target="/ppt/slides/slide7.xml" Id="Rb03e58f3e80c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2ebd1a31e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fc152a49a4891" /><Relationship Type="http://schemas.openxmlformats.org/officeDocument/2006/relationships/theme" Target="/ppt/slideMasters/theme/theme1.xml" Id="R9395913a0f48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afc152a49a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75fadc85444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d8797bc4a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27e5ec85c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fd4205e4c4f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c4a609116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de7176a81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760595b96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