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d7db7517f49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510ed3bf284c38"/>
  </p:sldMasterIdLst>
  <p:sldIdLst>
    <p:sldId xmlns:r="http://schemas.openxmlformats.org/officeDocument/2006/relationships" id="256" r:id="R7928a289b00d40f0"/>
    <p:sldId xmlns:r="http://schemas.openxmlformats.org/officeDocument/2006/relationships" id="257" r:id="R2e9d97fe959f433a"/>
    <p:sldId xmlns:r="http://schemas.openxmlformats.org/officeDocument/2006/relationships" id="258" r:id="Rbb51de5117494f4f"/>
    <p:sldId xmlns:r="http://schemas.openxmlformats.org/officeDocument/2006/relationships" id="259" r:id="R07ca7ac703dc45f3"/>
    <p:sldId xmlns:r="http://schemas.openxmlformats.org/officeDocument/2006/relationships" id="260" r:id="R9336c6675133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10ed3bf284c38" /><Relationship Type="http://schemas.openxmlformats.org/officeDocument/2006/relationships/slide" Target="/ppt/slides/slide1.xml" Id="R7928a289b00d40f0" /><Relationship Type="http://schemas.openxmlformats.org/officeDocument/2006/relationships/slide" Target="/ppt/slides/slide2.xml" Id="R2e9d97fe959f433a" /><Relationship Type="http://schemas.openxmlformats.org/officeDocument/2006/relationships/slide" Target="/ppt/slides/slide3.xml" Id="Rbb51de5117494f4f" /><Relationship Type="http://schemas.openxmlformats.org/officeDocument/2006/relationships/slide" Target="/ppt/slides/slide4.xml" Id="R07ca7ac703dc45f3" /><Relationship Type="http://schemas.openxmlformats.org/officeDocument/2006/relationships/slide" Target="/ppt/slides/slide5.xml" Id="R9336c6675133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483d3479a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0cb4cb5624251" /><Relationship Type="http://schemas.openxmlformats.org/officeDocument/2006/relationships/theme" Target="/ppt/slideMasters/theme/theme1.xml" Id="R563c089983fb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f0cb4cb56242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0b2cb39144a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ff637bd1f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c5d524b3d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d9d257373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19b6bc8754d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