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f63ad7a8b44b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42a5497e84d74"/>
  </p:sldMasterIdLst>
  <p:sldIdLst>
    <p:sldId xmlns:r="http://schemas.openxmlformats.org/officeDocument/2006/relationships" id="256" r:id="R5b452474892f44c3"/>
    <p:sldId xmlns:r="http://schemas.openxmlformats.org/officeDocument/2006/relationships" id="257" r:id="R827267135e9140c0"/>
    <p:sldId xmlns:r="http://schemas.openxmlformats.org/officeDocument/2006/relationships" id="258" r:id="Rfefab79f7bfc4ec2"/>
    <p:sldId xmlns:r="http://schemas.openxmlformats.org/officeDocument/2006/relationships" id="259" r:id="R71bab220f2b549af"/>
    <p:sldId xmlns:r="http://schemas.openxmlformats.org/officeDocument/2006/relationships" id="260" r:id="Rd8e4547aeccc45b9"/>
    <p:sldId xmlns:r="http://schemas.openxmlformats.org/officeDocument/2006/relationships" id="261" r:id="Rd7a2c8b315864368"/>
    <p:sldId xmlns:r="http://schemas.openxmlformats.org/officeDocument/2006/relationships" id="262" r:id="R7578ac22a03d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42a5497e84d74" /><Relationship Type="http://schemas.openxmlformats.org/officeDocument/2006/relationships/slide" Target="/ppt/slides/slide1.xml" Id="R5b452474892f44c3" /><Relationship Type="http://schemas.openxmlformats.org/officeDocument/2006/relationships/slide" Target="/ppt/slides/slide2.xml" Id="R827267135e9140c0" /><Relationship Type="http://schemas.openxmlformats.org/officeDocument/2006/relationships/slide" Target="/ppt/slides/slide3.xml" Id="Rfefab79f7bfc4ec2" /><Relationship Type="http://schemas.openxmlformats.org/officeDocument/2006/relationships/slide" Target="/ppt/slides/slide4.xml" Id="R71bab220f2b549af" /><Relationship Type="http://schemas.openxmlformats.org/officeDocument/2006/relationships/slide" Target="/ppt/slides/slide5.xml" Id="Rd8e4547aeccc45b9" /><Relationship Type="http://schemas.openxmlformats.org/officeDocument/2006/relationships/slide" Target="/ppt/slides/slide6.xml" Id="Rd7a2c8b315864368" /><Relationship Type="http://schemas.openxmlformats.org/officeDocument/2006/relationships/slide" Target="/ppt/slides/slide7.xml" Id="R7578ac22a03d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bd0d152a1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4e9f3d2004635" /><Relationship Type="http://schemas.openxmlformats.org/officeDocument/2006/relationships/theme" Target="/ppt/slideMasters/theme/theme1.xml" Id="R500923f12ae548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4e9f3d20046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e7e1d6d3d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cdd80a2354d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2f0718527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85e8eb52a45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7ff2204294f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afcc853234a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497f919e4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CIMAN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59 802 482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61 521 834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