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cee004c0f047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509594e79b49cb"/>
  </p:sldMasterIdLst>
  <p:sldIdLst>
    <p:sldId xmlns:r="http://schemas.openxmlformats.org/officeDocument/2006/relationships" id="256" r:id="Rf37fd39e946b4bde"/>
    <p:sldId xmlns:r="http://schemas.openxmlformats.org/officeDocument/2006/relationships" id="257" r:id="Ra0426054aacd4c60"/>
    <p:sldId xmlns:r="http://schemas.openxmlformats.org/officeDocument/2006/relationships" id="258" r:id="Rf66ff6a037054ffa"/>
    <p:sldId xmlns:r="http://schemas.openxmlformats.org/officeDocument/2006/relationships" id="259" r:id="Reb42ab14ecc544d4"/>
    <p:sldId xmlns:r="http://schemas.openxmlformats.org/officeDocument/2006/relationships" id="260" r:id="Rca38eccffbe84aa8"/>
    <p:sldId xmlns:r="http://schemas.openxmlformats.org/officeDocument/2006/relationships" id="261" r:id="R03d5c84eb1664d2f"/>
    <p:sldId xmlns:r="http://schemas.openxmlformats.org/officeDocument/2006/relationships" id="262" r:id="Ra8dc29debd234d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09594e79b49cb" /><Relationship Type="http://schemas.openxmlformats.org/officeDocument/2006/relationships/slide" Target="/ppt/slides/slide1.xml" Id="Rf37fd39e946b4bde" /><Relationship Type="http://schemas.openxmlformats.org/officeDocument/2006/relationships/slide" Target="/ppt/slides/slide2.xml" Id="Ra0426054aacd4c60" /><Relationship Type="http://schemas.openxmlformats.org/officeDocument/2006/relationships/slide" Target="/ppt/slides/slide3.xml" Id="Rf66ff6a037054ffa" /><Relationship Type="http://schemas.openxmlformats.org/officeDocument/2006/relationships/slide" Target="/ppt/slides/slide4.xml" Id="Reb42ab14ecc544d4" /><Relationship Type="http://schemas.openxmlformats.org/officeDocument/2006/relationships/slide" Target="/ppt/slides/slide5.xml" Id="Rca38eccffbe84aa8" /><Relationship Type="http://schemas.openxmlformats.org/officeDocument/2006/relationships/slide" Target="/ppt/slides/slide6.xml" Id="R03d5c84eb1664d2f" /><Relationship Type="http://schemas.openxmlformats.org/officeDocument/2006/relationships/slide" Target="/ppt/slides/slide7.xml" Id="Ra8dc29debd234d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244195f67943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a5a8789ba4d97" /><Relationship Type="http://schemas.openxmlformats.org/officeDocument/2006/relationships/theme" Target="/ppt/slideMasters/theme/theme1.xml" Id="Rf0eb5118bd8943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4a5a8789ba4d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971d5ba5747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17f93606140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e0200ca1a48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bb44e105b4d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2f2e2847946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89650c7a94b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9ee45869a4e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DERIVAT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DERIVAT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−196 775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−2 525 801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6 032 470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BERNTSEN  –  98,1 %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BERNTSEN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Skomværgata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968 285 521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DERIVAT INVEST AS</a:t>
            </a:r>
          </a:p>
        </p:txBody>
      </p:sp>
    </p:spTree>
  </p:cSld>
  <p:clrMapOvr>
    <a:masterClrMapping xmlns:a="http://schemas.openxmlformats.org/drawingml/2006/main"/>
  </p:clrMapOvr>
</p:sld>
</file>