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d2018e75b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1fc7ecf6704b8b"/>
  </p:sldMasterIdLst>
  <p:sldIdLst>
    <p:sldId xmlns:r="http://schemas.openxmlformats.org/officeDocument/2006/relationships" id="256" r:id="R25bd85227b4e4f35"/>
    <p:sldId xmlns:r="http://schemas.openxmlformats.org/officeDocument/2006/relationships" id="257" r:id="R1d83324a2d4d410f"/>
    <p:sldId xmlns:r="http://schemas.openxmlformats.org/officeDocument/2006/relationships" id="258" r:id="R47e452e0077448d5"/>
    <p:sldId xmlns:r="http://schemas.openxmlformats.org/officeDocument/2006/relationships" id="259" r:id="R4e7e723d656641a1"/>
    <p:sldId xmlns:r="http://schemas.openxmlformats.org/officeDocument/2006/relationships" id="260" r:id="R0966a081ca004747"/>
    <p:sldId xmlns:r="http://schemas.openxmlformats.org/officeDocument/2006/relationships" id="261" r:id="R45e29001c2384b3c"/>
    <p:sldId xmlns:r="http://schemas.openxmlformats.org/officeDocument/2006/relationships" id="262" r:id="Rba8028b65f1d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fc7ecf6704b8b" /><Relationship Type="http://schemas.openxmlformats.org/officeDocument/2006/relationships/slide" Target="/ppt/slides/slide1.xml" Id="R25bd85227b4e4f35" /><Relationship Type="http://schemas.openxmlformats.org/officeDocument/2006/relationships/slide" Target="/ppt/slides/slide2.xml" Id="R1d83324a2d4d410f" /><Relationship Type="http://schemas.openxmlformats.org/officeDocument/2006/relationships/slide" Target="/ppt/slides/slide3.xml" Id="R47e452e0077448d5" /><Relationship Type="http://schemas.openxmlformats.org/officeDocument/2006/relationships/slide" Target="/ppt/slides/slide4.xml" Id="R4e7e723d656641a1" /><Relationship Type="http://schemas.openxmlformats.org/officeDocument/2006/relationships/slide" Target="/ppt/slides/slide5.xml" Id="R0966a081ca004747" /><Relationship Type="http://schemas.openxmlformats.org/officeDocument/2006/relationships/slide" Target="/ppt/slides/slide6.xml" Id="R45e29001c2384b3c" /><Relationship Type="http://schemas.openxmlformats.org/officeDocument/2006/relationships/slide" Target="/ppt/slides/slide7.xml" Id="Rba8028b65f1d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4b6e08dd3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ea8a905dc4e18" /><Relationship Type="http://schemas.openxmlformats.org/officeDocument/2006/relationships/theme" Target="/ppt/slideMasters/theme/theme1.xml" Id="Ra0250d7e4e89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ea8a905dc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ae7d3dcda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a6da006d1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a8c460fff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c6a4907c3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b2518eb2740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bc3a62cbb49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c72f674c4f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BEDRIFTSEIENDOM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22 184 435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36 594 260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BJØRN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LOLAND MARIANNE HØYER-J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v/Høyer-Jonassen, Brandeheivegen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64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968 048 643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