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183c2833de846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9870bdca744253"/>
  </p:sldMasterIdLst>
  <p:sldIdLst>
    <p:sldId xmlns:r="http://schemas.openxmlformats.org/officeDocument/2006/relationships" id="256" r:id="Re41247c483ce4321"/>
    <p:sldId xmlns:r="http://schemas.openxmlformats.org/officeDocument/2006/relationships" id="257" r:id="Ra7a49bf042d8448e"/>
    <p:sldId xmlns:r="http://schemas.openxmlformats.org/officeDocument/2006/relationships" id="258" r:id="R663fe7811e0c4618"/>
    <p:sldId xmlns:r="http://schemas.openxmlformats.org/officeDocument/2006/relationships" id="259" r:id="R76c51debdbe84382"/>
    <p:sldId xmlns:r="http://schemas.openxmlformats.org/officeDocument/2006/relationships" id="260" r:id="Rb0b3687351154e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9870bdca744253" /><Relationship Type="http://schemas.openxmlformats.org/officeDocument/2006/relationships/slide" Target="/ppt/slides/slide1.xml" Id="Re41247c483ce4321" /><Relationship Type="http://schemas.openxmlformats.org/officeDocument/2006/relationships/slide" Target="/ppt/slides/slide2.xml" Id="Ra7a49bf042d8448e" /><Relationship Type="http://schemas.openxmlformats.org/officeDocument/2006/relationships/slide" Target="/ppt/slides/slide3.xml" Id="R663fe7811e0c4618" /><Relationship Type="http://schemas.openxmlformats.org/officeDocument/2006/relationships/slide" Target="/ppt/slides/slide4.xml" Id="R76c51debdbe84382" /><Relationship Type="http://schemas.openxmlformats.org/officeDocument/2006/relationships/slide" Target="/ppt/slides/slide5.xml" Id="Rb0b3687351154e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2af54f294946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2181ba47a4d78" /><Relationship Type="http://schemas.openxmlformats.org/officeDocument/2006/relationships/theme" Target="/ppt/slideMasters/theme/theme1.xml" Id="R26d6a2bd7f8246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62181ba47a4d7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ae19450b940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42bde27d6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dc4afcd434b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72750ef764e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9691a946a4e7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