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da9de6bee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ec54ffde5487e"/>
  </p:sldMasterIdLst>
  <p:sldIdLst>
    <p:sldId xmlns:r="http://schemas.openxmlformats.org/officeDocument/2006/relationships" id="256" r:id="R25690c3cdcd14c34"/>
    <p:sldId xmlns:r="http://schemas.openxmlformats.org/officeDocument/2006/relationships" id="257" r:id="R525aece4ef374dc3"/>
    <p:sldId xmlns:r="http://schemas.openxmlformats.org/officeDocument/2006/relationships" id="258" r:id="R7de9d7b9c54c4ce0"/>
    <p:sldId xmlns:r="http://schemas.openxmlformats.org/officeDocument/2006/relationships" id="259" r:id="R9dacd33ef6234d10"/>
    <p:sldId xmlns:r="http://schemas.openxmlformats.org/officeDocument/2006/relationships" id="260" r:id="R545d687eb05444f9"/>
    <p:sldId xmlns:r="http://schemas.openxmlformats.org/officeDocument/2006/relationships" id="261" r:id="R9336746922c44043"/>
    <p:sldId xmlns:r="http://schemas.openxmlformats.org/officeDocument/2006/relationships" id="262" r:id="R7a3015fddf99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ec54ffde5487e" /><Relationship Type="http://schemas.openxmlformats.org/officeDocument/2006/relationships/slide" Target="/ppt/slides/slide1.xml" Id="R25690c3cdcd14c34" /><Relationship Type="http://schemas.openxmlformats.org/officeDocument/2006/relationships/slide" Target="/ppt/slides/slide2.xml" Id="R525aece4ef374dc3" /><Relationship Type="http://schemas.openxmlformats.org/officeDocument/2006/relationships/slide" Target="/ppt/slides/slide3.xml" Id="R7de9d7b9c54c4ce0" /><Relationship Type="http://schemas.openxmlformats.org/officeDocument/2006/relationships/slide" Target="/ppt/slides/slide4.xml" Id="R9dacd33ef6234d10" /><Relationship Type="http://schemas.openxmlformats.org/officeDocument/2006/relationships/slide" Target="/ppt/slides/slide5.xml" Id="R545d687eb05444f9" /><Relationship Type="http://schemas.openxmlformats.org/officeDocument/2006/relationships/slide" Target="/ppt/slides/slide6.xml" Id="R9336746922c44043" /><Relationship Type="http://schemas.openxmlformats.org/officeDocument/2006/relationships/slide" Target="/ppt/slides/slide7.xml" Id="R7a3015fddf99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874db84e4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91ca80ed44e86" /><Relationship Type="http://schemas.openxmlformats.org/officeDocument/2006/relationships/theme" Target="/ppt/slideMasters/theme/theme1.xml" Id="R079b4915db39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191ca80ed44e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7b491dc74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0eb76b8c4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9050edbf1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74f4402e2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da88bab5b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3b1a281cf4a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64b85eb07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