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d1624e86854a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d2284e30024a31"/>
  </p:sldMasterIdLst>
  <p:sldIdLst>
    <p:sldId xmlns:r="http://schemas.openxmlformats.org/officeDocument/2006/relationships" id="256" r:id="Re3eb1aeb652e43eb"/>
    <p:sldId xmlns:r="http://schemas.openxmlformats.org/officeDocument/2006/relationships" id="257" r:id="R0e79bba9c1444f75"/>
    <p:sldId xmlns:r="http://schemas.openxmlformats.org/officeDocument/2006/relationships" id="258" r:id="Rc7ce4b9d456f47fb"/>
    <p:sldId xmlns:r="http://schemas.openxmlformats.org/officeDocument/2006/relationships" id="259" r:id="R7a0ccc464f854e09"/>
    <p:sldId xmlns:r="http://schemas.openxmlformats.org/officeDocument/2006/relationships" id="260" r:id="R3f4e8198a5f0486f"/>
    <p:sldId xmlns:r="http://schemas.openxmlformats.org/officeDocument/2006/relationships" id="261" r:id="R406899b5f8c64a39"/>
    <p:sldId xmlns:r="http://schemas.openxmlformats.org/officeDocument/2006/relationships" id="262" r:id="R57f0f529cb4947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2284e30024a31" /><Relationship Type="http://schemas.openxmlformats.org/officeDocument/2006/relationships/slide" Target="/ppt/slides/slide1.xml" Id="Re3eb1aeb652e43eb" /><Relationship Type="http://schemas.openxmlformats.org/officeDocument/2006/relationships/slide" Target="/ppt/slides/slide2.xml" Id="R0e79bba9c1444f75" /><Relationship Type="http://schemas.openxmlformats.org/officeDocument/2006/relationships/slide" Target="/ppt/slides/slide3.xml" Id="Rc7ce4b9d456f47fb" /><Relationship Type="http://schemas.openxmlformats.org/officeDocument/2006/relationships/slide" Target="/ppt/slides/slide4.xml" Id="R7a0ccc464f854e09" /><Relationship Type="http://schemas.openxmlformats.org/officeDocument/2006/relationships/slide" Target="/ppt/slides/slide5.xml" Id="R3f4e8198a5f0486f" /><Relationship Type="http://schemas.openxmlformats.org/officeDocument/2006/relationships/slide" Target="/ppt/slides/slide6.xml" Id="R406899b5f8c64a39" /><Relationship Type="http://schemas.openxmlformats.org/officeDocument/2006/relationships/slide" Target="/ppt/slides/slide7.xml" Id="R57f0f529cb4947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696adc49648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274370e864496" /><Relationship Type="http://schemas.openxmlformats.org/officeDocument/2006/relationships/theme" Target="/ppt/slideMasters/theme/theme1.xml" Id="R5703bdf97bb84d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f274370e8644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6590de09e47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717512a504d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ed084e02541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c988a0d8d4d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6e63644304a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e5ece28854e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4ba69c23441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INTERCON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−514 060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386 274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TYSSØ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v/Arne Tyssø, Niels Juels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54 94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966 484 039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