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56478b697e40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abfab60e2e446b"/>
  </p:sldMasterIdLst>
  <p:sldIdLst>
    <p:sldId xmlns:r="http://schemas.openxmlformats.org/officeDocument/2006/relationships" id="256" r:id="R1fffc86bad3846de"/>
    <p:sldId xmlns:r="http://schemas.openxmlformats.org/officeDocument/2006/relationships" id="257" r:id="R03fbc43a7b68484b"/>
    <p:sldId xmlns:r="http://schemas.openxmlformats.org/officeDocument/2006/relationships" id="258" r:id="Rb6d32f683c394ee5"/>
    <p:sldId xmlns:r="http://schemas.openxmlformats.org/officeDocument/2006/relationships" id="259" r:id="R707696a9fbab489e"/>
    <p:sldId xmlns:r="http://schemas.openxmlformats.org/officeDocument/2006/relationships" id="260" r:id="R2cb793395e074651"/>
    <p:sldId xmlns:r="http://schemas.openxmlformats.org/officeDocument/2006/relationships" id="261" r:id="R0421f6036c9f4fdb"/>
    <p:sldId xmlns:r="http://schemas.openxmlformats.org/officeDocument/2006/relationships" id="262" r:id="R67e60d26738b42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abfab60e2e446b" /><Relationship Type="http://schemas.openxmlformats.org/officeDocument/2006/relationships/slide" Target="/ppt/slides/slide1.xml" Id="R1fffc86bad3846de" /><Relationship Type="http://schemas.openxmlformats.org/officeDocument/2006/relationships/slide" Target="/ppt/slides/slide2.xml" Id="R03fbc43a7b68484b" /><Relationship Type="http://schemas.openxmlformats.org/officeDocument/2006/relationships/slide" Target="/ppt/slides/slide3.xml" Id="Rb6d32f683c394ee5" /><Relationship Type="http://schemas.openxmlformats.org/officeDocument/2006/relationships/slide" Target="/ppt/slides/slide4.xml" Id="R707696a9fbab489e" /><Relationship Type="http://schemas.openxmlformats.org/officeDocument/2006/relationships/slide" Target="/ppt/slides/slide5.xml" Id="R2cb793395e074651" /><Relationship Type="http://schemas.openxmlformats.org/officeDocument/2006/relationships/slide" Target="/ppt/slides/slide6.xml" Id="R0421f6036c9f4fdb" /><Relationship Type="http://schemas.openxmlformats.org/officeDocument/2006/relationships/slide" Target="/ppt/slides/slide7.xml" Id="R67e60d26738b42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769d732d2845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dafe2a7e14286" /><Relationship Type="http://schemas.openxmlformats.org/officeDocument/2006/relationships/theme" Target="/ppt/slideMasters/theme/theme1.xml" Id="Rc2cedbec894448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6dafe2a7e142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17b746ca549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823da552a46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21efc26204f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95e0dbf714d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f2c82c0af14d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27468d56342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0a61ad08244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FISKETJØN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FISKETJØN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FISKETJØN AS ble etablert [år] og holder til i Suldalsosen.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FISKETJØN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FISKETJØN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FISKETJØN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8 675 027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443 257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437 283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7 165 696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8 864 222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FISKETJØN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FISKETJØN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FISKETJØN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FISKETJØN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SOLVEIG FISKETJØN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FISKETJØN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Olasmoen, Suldalsvegen 1574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4237 Suldalsosen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79 91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of.as@suldal.com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966 024 607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FISKETJØN AS</a:t>
            </a:r>
          </a:p>
        </p:txBody>
      </p:sp>
    </p:spTree>
  </p:cSld>
  <p:clrMapOvr>
    <a:masterClrMapping xmlns:a="http://schemas.openxmlformats.org/drawingml/2006/main"/>
  </p:clrMapOvr>
</p:sld>
</file>