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dbdefd197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8010bef52405f"/>
  </p:sldMasterIdLst>
  <p:sldIdLst>
    <p:sldId xmlns:r="http://schemas.openxmlformats.org/officeDocument/2006/relationships" id="256" r:id="Re604835519bc4f11"/>
    <p:sldId xmlns:r="http://schemas.openxmlformats.org/officeDocument/2006/relationships" id="257" r:id="R1e2a4dde0b6c49d2"/>
    <p:sldId xmlns:r="http://schemas.openxmlformats.org/officeDocument/2006/relationships" id="258" r:id="R5cc9acbb081d4a50"/>
    <p:sldId xmlns:r="http://schemas.openxmlformats.org/officeDocument/2006/relationships" id="259" r:id="R3021d779f15e4c71"/>
    <p:sldId xmlns:r="http://schemas.openxmlformats.org/officeDocument/2006/relationships" id="260" r:id="R6fb5a1d65f2d450f"/>
    <p:sldId xmlns:r="http://schemas.openxmlformats.org/officeDocument/2006/relationships" id="261" r:id="Rcb95108ee76a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8010bef52405f" /><Relationship Type="http://schemas.openxmlformats.org/officeDocument/2006/relationships/slide" Target="/ppt/slides/slide1.xml" Id="Re604835519bc4f11" /><Relationship Type="http://schemas.openxmlformats.org/officeDocument/2006/relationships/slide" Target="/ppt/slides/slide2.xml" Id="R1e2a4dde0b6c49d2" /><Relationship Type="http://schemas.openxmlformats.org/officeDocument/2006/relationships/slide" Target="/ppt/slides/slide3.xml" Id="R5cc9acbb081d4a50" /><Relationship Type="http://schemas.openxmlformats.org/officeDocument/2006/relationships/slide" Target="/ppt/slides/slide4.xml" Id="R3021d779f15e4c71" /><Relationship Type="http://schemas.openxmlformats.org/officeDocument/2006/relationships/slide" Target="/ppt/slides/slide5.xml" Id="R6fb5a1d65f2d450f" /><Relationship Type="http://schemas.openxmlformats.org/officeDocument/2006/relationships/slide" Target="/ppt/slides/slide6.xml" Id="Rcb95108ee76a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bb4f44f0346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5898f30e4bdb" /><Relationship Type="http://schemas.openxmlformats.org/officeDocument/2006/relationships/theme" Target="/ppt/slideMasters/theme/theme1.xml" Id="Rf9c95801b0bd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15898f30e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4c9719fda40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3e70d71d7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50c577d4d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be7ee31945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f9705592943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c7739f29a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TINE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TRUDE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PER OVE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