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22d8becbaa4f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7073485864d6c"/>
  </p:sldMasterIdLst>
  <p:sldIdLst>
    <p:sldId xmlns:r="http://schemas.openxmlformats.org/officeDocument/2006/relationships" id="256" r:id="R2e50f0a470d84c36"/>
    <p:sldId xmlns:r="http://schemas.openxmlformats.org/officeDocument/2006/relationships" id="257" r:id="R7342ba538de54ce4"/>
    <p:sldId xmlns:r="http://schemas.openxmlformats.org/officeDocument/2006/relationships" id="258" r:id="Ra4d176549ac64c25"/>
    <p:sldId xmlns:r="http://schemas.openxmlformats.org/officeDocument/2006/relationships" id="259" r:id="R2f7d24936de344b6"/>
    <p:sldId xmlns:r="http://schemas.openxmlformats.org/officeDocument/2006/relationships" id="260" r:id="R6759ac87385d49f4"/>
    <p:sldId xmlns:r="http://schemas.openxmlformats.org/officeDocument/2006/relationships" id="261" r:id="R43ccf9050d5d414c"/>
    <p:sldId xmlns:r="http://schemas.openxmlformats.org/officeDocument/2006/relationships" id="262" r:id="Rb172bf7e04fe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7073485864d6c" /><Relationship Type="http://schemas.openxmlformats.org/officeDocument/2006/relationships/slide" Target="/ppt/slides/slide1.xml" Id="R2e50f0a470d84c36" /><Relationship Type="http://schemas.openxmlformats.org/officeDocument/2006/relationships/slide" Target="/ppt/slides/slide2.xml" Id="R7342ba538de54ce4" /><Relationship Type="http://schemas.openxmlformats.org/officeDocument/2006/relationships/slide" Target="/ppt/slides/slide3.xml" Id="Ra4d176549ac64c25" /><Relationship Type="http://schemas.openxmlformats.org/officeDocument/2006/relationships/slide" Target="/ppt/slides/slide4.xml" Id="R2f7d24936de344b6" /><Relationship Type="http://schemas.openxmlformats.org/officeDocument/2006/relationships/slide" Target="/ppt/slides/slide5.xml" Id="R6759ac87385d49f4" /><Relationship Type="http://schemas.openxmlformats.org/officeDocument/2006/relationships/slide" Target="/ppt/slides/slide6.xml" Id="R43ccf9050d5d414c" /><Relationship Type="http://schemas.openxmlformats.org/officeDocument/2006/relationships/slide" Target="/ppt/slides/slide7.xml" Id="Rb172bf7e04fe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2d0d7abb343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c88938a4a461e" /><Relationship Type="http://schemas.openxmlformats.org/officeDocument/2006/relationships/theme" Target="/ppt/slideMasters/theme/theme1.xml" Id="R715084b434924b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0c88938a4a46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69146c7046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7d82f0e82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0bc61dafb41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1aabafebd4f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dc2219fe4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d17e66c8b4f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2aea446004f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