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ab0677987d4e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f4e9f1acaa4aa4"/>
  </p:sldMasterIdLst>
  <p:sldIdLst>
    <p:sldId xmlns:r="http://schemas.openxmlformats.org/officeDocument/2006/relationships" id="256" r:id="R72172b9f4fb248bb"/>
    <p:sldId xmlns:r="http://schemas.openxmlformats.org/officeDocument/2006/relationships" id="257" r:id="R7b720e4147fc4e23"/>
    <p:sldId xmlns:r="http://schemas.openxmlformats.org/officeDocument/2006/relationships" id="258" r:id="R74e0998996d944db"/>
    <p:sldId xmlns:r="http://schemas.openxmlformats.org/officeDocument/2006/relationships" id="259" r:id="Rc7713c9fa5fd4b63"/>
    <p:sldId xmlns:r="http://schemas.openxmlformats.org/officeDocument/2006/relationships" id="260" r:id="Rcd1afedf1453450c"/>
    <p:sldId xmlns:r="http://schemas.openxmlformats.org/officeDocument/2006/relationships" id="261" r:id="Rec1b5a0f0faa4df7"/>
    <p:sldId xmlns:r="http://schemas.openxmlformats.org/officeDocument/2006/relationships" id="262" r:id="R3c8025c866c6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4e9f1acaa4aa4" /><Relationship Type="http://schemas.openxmlformats.org/officeDocument/2006/relationships/slide" Target="/ppt/slides/slide1.xml" Id="R72172b9f4fb248bb" /><Relationship Type="http://schemas.openxmlformats.org/officeDocument/2006/relationships/slide" Target="/ppt/slides/slide2.xml" Id="R7b720e4147fc4e23" /><Relationship Type="http://schemas.openxmlformats.org/officeDocument/2006/relationships/slide" Target="/ppt/slides/slide3.xml" Id="R74e0998996d944db" /><Relationship Type="http://schemas.openxmlformats.org/officeDocument/2006/relationships/slide" Target="/ppt/slides/slide4.xml" Id="Rc7713c9fa5fd4b63" /><Relationship Type="http://schemas.openxmlformats.org/officeDocument/2006/relationships/slide" Target="/ppt/slides/slide5.xml" Id="Rcd1afedf1453450c" /><Relationship Type="http://schemas.openxmlformats.org/officeDocument/2006/relationships/slide" Target="/ppt/slides/slide6.xml" Id="Rec1b5a0f0faa4df7" /><Relationship Type="http://schemas.openxmlformats.org/officeDocument/2006/relationships/slide" Target="/ppt/slides/slide7.xml" Id="R3c8025c866c6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bb14b8ca814d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e30e6660846c0" /><Relationship Type="http://schemas.openxmlformats.org/officeDocument/2006/relationships/theme" Target="/ppt/slideMasters/theme/theme1.xml" Id="R58985fc45d614e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ce30e6660846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678d4668a4b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28e0b507849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3a79818b642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b6d2e5b4c43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85c615a9248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4e51cf7bc40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d3a81177b43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BUKSÉR OG BERGING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BUKSÉR OG BERGING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1 307 653 000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197 302 000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188 360 000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891 266 000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1 454 746 000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DESPINA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JAREN INDUSTRIER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DYVI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ALEXANDRA HOLDING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ANNETTE HOLDING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EMMY HOLDING AS  –  7,4 %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964 321 663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BUKSÉR OG BERGING AS</a:t>
            </a:r>
          </a:p>
        </p:txBody>
      </p:sp>
    </p:spTree>
  </p:cSld>
  <p:clrMapOvr>
    <a:masterClrMapping xmlns:a="http://schemas.openxmlformats.org/drawingml/2006/main"/>
  </p:clrMapOvr>
</p:sld>
</file>