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40d0314abe41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48bf936b46485a"/>
  </p:sldMasterIdLst>
  <p:sldIdLst>
    <p:sldId xmlns:r="http://schemas.openxmlformats.org/officeDocument/2006/relationships" id="256" r:id="R27c2c86652ea4580"/>
    <p:sldId xmlns:r="http://schemas.openxmlformats.org/officeDocument/2006/relationships" id="257" r:id="R2d4c85eb3eb045e7"/>
    <p:sldId xmlns:r="http://schemas.openxmlformats.org/officeDocument/2006/relationships" id="258" r:id="R15ddff83a24041bf"/>
    <p:sldId xmlns:r="http://schemas.openxmlformats.org/officeDocument/2006/relationships" id="259" r:id="R61db9f30fa944ba9"/>
    <p:sldId xmlns:r="http://schemas.openxmlformats.org/officeDocument/2006/relationships" id="260" r:id="Rd9320f607a114d1c"/>
    <p:sldId xmlns:r="http://schemas.openxmlformats.org/officeDocument/2006/relationships" id="261" r:id="R3d7fde7ce89b4d7c"/>
    <p:sldId xmlns:r="http://schemas.openxmlformats.org/officeDocument/2006/relationships" id="262" r:id="Ra55f1998fbb04b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48bf936b46485a" /><Relationship Type="http://schemas.openxmlformats.org/officeDocument/2006/relationships/slide" Target="/ppt/slides/slide1.xml" Id="R27c2c86652ea4580" /><Relationship Type="http://schemas.openxmlformats.org/officeDocument/2006/relationships/slide" Target="/ppt/slides/slide2.xml" Id="R2d4c85eb3eb045e7" /><Relationship Type="http://schemas.openxmlformats.org/officeDocument/2006/relationships/slide" Target="/ppt/slides/slide3.xml" Id="R15ddff83a24041bf" /><Relationship Type="http://schemas.openxmlformats.org/officeDocument/2006/relationships/slide" Target="/ppt/slides/slide4.xml" Id="R61db9f30fa944ba9" /><Relationship Type="http://schemas.openxmlformats.org/officeDocument/2006/relationships/slide" Target="/ppt/slides/slide5.xml" Id="Rd9320f607a114d1c" /><Relationship Type="http://schemas.openxmlformats.org/officeDocument/2006/relationships/slide" Target="/ppt/slides/slide6.xml" Id="R3d7fde7ce89b4d7c" /><Relationship Type="http://schemas.openxmlformats.org/officeDocument/2006/relationships/slide" Target="/ppt/slides/slide7.xml" Id="Ra55f1998fbb04b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1598dcfb5347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602eb345b4e52" /><Relationship Type="http://schemas.openxmlformats.org/officeDocument/2006/relationships/theme" Target="/ppt/slideMasters/theme/theme1.xml" Id="R55bc726302cb46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2602eb345b4e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b46a26eaa4b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18d5f67b54b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7e65ce0a941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10baedbbc40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89ad9e6fd47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7f618094d44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006b7fbac4f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HILLEVÅG MEK 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 MEK VERKSTED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31 256 974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2 411 790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1 851 591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15 909 331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VAALAND DAG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70 94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