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f39c86bbfac4cd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ceaa2fa89f94a1a"/>
  </p:sldMasterIdLst>
  <p:sldIdLst>
    <p:sldId xmlns:r="http://schemas.openxmlformats.org/officeDocument/2006/relationships" id="256" r:id="Rd72867105e644d7a"/>
    <p:sldId xmlns:r="http://schemas.openxmlformats.org/officeDocument/2006/relationships" id="257" r:id="R0941266561ce4a73"/>
    <p:sldId xmlns:r="http://schemas.openxmlformats.org/officeDocument/2006/relationships" id="258" r:id="R52ed9b11ccb24ba2"/>
    <p:sldId xmlns:r="http://schemas.openxmlformats.org/officeDocument/2006/relationships" id="259" r:id="Rd0f540238ce341d8"/>
    <p:sldId xmlns:r="http://schemas.openxmlformats.org/officeDocument/2006/relationships" id="260" r:id="Re4d08c352ae748c0"/>
    <p:sldId xmlns:r="http://schemas.openxmlformats.org/officeDocument/2006/relationships" id="261" r:id="R35a7fc9dc75c4a39"/>
    <p:sldId xmlns:r="http://schemas.openxmlformats.org/officeDocument/2006/relationships" id="262" r:id="R82e448a604fe4c0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ceaa2fa89f94a1a" /><Relationship Type="http://schemas.openxmlformats.org/officeDocument/2006/relationships/slide" Target="/ppt/slides/slide1.xml" Id="Rd72867105e644d7a" /><Relationship Type="http://schemas.openxmlformats.org/officeDocument/2006/relationships/slide" Target="/ppt/slides/slide2.xml" Id="R0941266561ce4a73" /><Relationship Type="http://schemas.openxmlformats.org/officeDocument/2006/relationships/slide" Target="/ppt/slides/slide3.xml" Id="R52ed9b11ccb24ba2" /><Relationship Type="http://schemas.openxmlformats.org/officeDocument/2006/relationships/slide" Target="/ppt/slides/slide4.xml" Id="Rd0f540238ce341d8" /><Relationship Type="http://schemas.openxmlformats.org/officeDocument/2006/relationships/slide" Target="/ppt/slides/slide5.xml" Id="Re4d08c352ae748c0" /><Relationship Type="http://schemas.openxmlformats.org/officeDocument/2006/relationships/slide" Target="/ppt/slides/slide6.xml" Id="R35a7fc9dc75c4a39" /><Relationship Type="http://schemas.openxmlformats.org/officeDocument/2006/relationships/slide" Target="/ppt/slides/slide7.xml" Id="R82e448a604fe4c0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0c55b523790420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c3a448b3644ee1" /><Relationship Type="http://schemas.openxmlformats.org/officeDocument/2006/relationships/theme" Target="/ppt/slideMasters/theme/theme1.xml" Id="R4553a325effc46a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0c3a448b3644ee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f0673993c34d4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4ce403aa3a458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500ab733c748e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36e203de3749d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1674ce4e24443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72355e207d44b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b02fc064ea4cf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MILJØ BYGG 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MILJØ BYGG 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MILJØ BYGG VEST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MILJØ BYGG 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MILJØ BYGG 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MILJØ BYGG 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5 368 941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1 964 958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1 050 164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8 799 696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21 561 783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MILJØ BYGG 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OLSEN LEIF HELGE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MILJØ BYGG 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Kronstadveien 2A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5053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90 14 14 96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mbvas@broadpark.no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963 763 921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MILJØ BYGG VEST AS</a:t>
            </a:r>
          </a:p>
        </p:txBody>
      </p:sp>
    </p:spTree>
  </p:cSld>
  <p:clrMapOvr>
    <a:masterClrMapping xmlns:a="http://schemas.openxmlformats.org/drawingml/2006/main"/>
  </p:clrMapOvr>
</p:sld>
</file>