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59e0f3373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b55a6ca11409f"/>
  </p:sldMasterIdLst>
  <p:sldIdLst>
    <p:sldId xmlns:r="http://schemas.openxmlformats.org/officeDocument/2006/relationships" id="256" r:id="R55e0aa0f06ae4af8"/>
    <p:sldId xmlns:r="http://schemas.openxmlformats.org/officeDocument/2006/relationships" id="257" r:id="Rbe2c3ba7ea2946d8"/>
    <p:sldId xmlns:r="http://schemas.openxmlformats.org/officeDocument/2006/relationships" id="258" r:id="Ra7d81cc423ee4dc8"/>
    <p:sldId xmlns:r="http://schemas.openxmlformats.org/officeDocument/2006/relationships" id="259" r:id="R2be292ea2e0a4c23"/>
    <p:sldId xmlns:r="http://schemas.openxmlformats.org/officeDocument/2006/relationships" id="260" r:id="R490ece0be14e4a5f"/>
    <p:sldId xmlns:r="http://schemas.openxmlformats.org/officeDocument/2006/relationships" id="261" r:id="R36e5bd3f6cfc4939"/>
    <p:sldId xmlns:r="http://schemas.openxmlformats.org/officeDocument/2006/relationships" id="262" r:id="R3dea501dec56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b55a6ca11409f" /><Relationship Type="http://schemas.openxmlformats.org/officeDocument/2006/relationships/slide" Target="/ppt/slides/slide1.xml" Id="R55e0aa0f06ae4af8" /><Relationship Type="http://schemas.openxmlformats.org/officeDocument/2006/relationships/slide" Target="/ppt/slides/slide2.xml" Id="Rbe2c3ba7ea2946d8" /><Relationship Type="http://schemas.openxmlformats.org/officeDocument/2006/relationships/slide" Target="/ppt/slides/slide3.xml" Id="Ra7d81cc423ee4dc8" /><Relationship Type="http://schemas.openxmlformats.org/officeDocument/2006/relationships/slide" Target="/ppt/slides/slide4.xml" Id="R2be292ea2e0a4c23" /><Relationship Type="http://schemas.openxmlformats.org/officeDocument/2006/relationships/slide" Target="/ppt/slides/slide5.xml" Id="R490ece0be14e4a5f" /><Relationship Type="http://schemas.openxmlformats.org/officeDocument/2006/relationships/slide" Target="/ppt/slides/slide6.xml" Id="R36e5bd3f6cfc4939" /><Relationship Type="http://schemas.openxmlformats.org/officeDocument/2006/relationships/slide" Target="/ppt/slides/slide7.xml" Id="R3dea501dec56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ef2ddba64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ed8459e2749f7" /><Relationship Type="http://schemas.openxmlformats.org/officeDocument/2006/relationships/theme" Target="/ppt/slideMasters/theme/theme1.xml" Id="R558645770d8e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ed8459e27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bfe4204fa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cd48226a044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9fa8b5f20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8eea00f8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a2114805c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a40384e30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18b8914ef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