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f5728487dd4f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d7337e11e747e7"/>
  </p:sldMasterIdLst>
  <p:sldIdLst>
    <p:sldId xmlns:r="http://schemas.openxmlformats.org/officeDocument/2006/relationships" id="256" r:id="Rc7fbf60323554a63"/>
    <p:sldId xmlns:r="http://schemas.openxmlformats.org/officeDocument/2006/relationships" id="257" r:id="R21d1101e75f94b0c"/>
    <p:sldId xmlns:r="http://schemas.openxmlformats.org/officeDocument/2006/relationships" id="258" r:id="Rf2207b094a47428e"/>
    <p:sldId xmlns:r="http://schemas.openxmlformats.org/officeDocument/2006/relationships" id="259" r:id="R08c887625e264fec"/>
    <p:sldId xmlns:r="http://schemas.openxmlformats.org/officeDocument/2006/relationships" id="260" r:id="Re9de60e584f344be"/>
    <p:sldId xmlns:r="http://schemas.openxmlformats.org/officeDocument/2006/relationships" id="261" r:id="R4a9029fd2e394824"/>
    <p:sldId xmlns:r="http://schemas.openxmlformats.org/officeDocument/2006/relationships" id="262" r:id="Rb7a322af2c164b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7337e11e747e7" /><Relationship Type="http://schemas.openxmlformats.org/officeDocument/2006/relationships/slide" Target="/ppt/slides/slide1.xml" Id="Rc7fbf60323554a63" /><Relationship Type="http://schemas.openxmlformats.org/officeDocument/2006/relationships/slide" Target="/ppt/slides/slide2.xml" Id="R21d1101e75f94b0c" /><Relationship Type="http://schemas.openxmlformats.org/officeDocument/2006/relationships/slide" Target="/ppt/slides/slide3.xml" Id="Rf2207b094a47428e" /><Relationship Type="http://schemas.openxmlformats.org/officeDocument/2006/relationships/slide" Target="/ppt/slides/slide4.xml" Id="R08c887625e264fec" /><Relationship Type="http://schemas.openxmlformats.org/officeDocument/2006/relationships/slide" Target="/ppt/slides/slide5.xml" Id="Re9de60e584f344be" /><Relationship Type="http://schemas.openxmlformats.org/officeDocument/2006/relationships/slide" Target="/ppt/slides/slide6.xml" Id="R4a9029fd2e394824" /><Relationship Type="http://schemas.openxmlformats.org/officeDocument/2006/relationships/slide" Target="/ppt/slides/slide7.xml" Id="Rb7a322af2c164b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7b6359dec45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aab9c6ecc480e" /><Relationship Type="http://schemas.openxmlformats.org/officeDocument/2006/relationships/theme" Target="/ppt/slideMasters/theme/theme1.xml" Id="R70a1a138a59a41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8aab9c6ecc48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fcbf16f72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c87210c804a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06a93768a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19fdc9e24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e2be9d0a744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3be8443614d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7f291e42248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AGDERBYGG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62 459 597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−4 153 250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19 673 170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 I SØR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JØRUND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EGIL ANDRÉ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ENGEDAL SVEIN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post@agderbygg.no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963 520 913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