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a2b1859ba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02b27f40d4f09"/>
  </p:sldMasterIdLst>
  <p:sldIdLst>
    <p:sldId xmlns:r="http://schemas.openxmlformats.org/officeDocument/2006/relationships" id="256" r:id="R9a733bf81746415d"/>
    <p:sldId xmlns:r="http://schemas.openxmlformats.org/officeDocument/2006/relationships" id="257" r:id="Rac6d98619b3444d5"/>
    <p:sldId xmlns:r="http://schemas.openxmlformats.org/officeDocument/2006/relationships" id="258" r:id="R3987f0ec3ac143b6"/>
    <p:sldId xmlns:r="http://schemas.openxmlformats.org/officeDocument/2006/relationships" id="259" r:id="R2d62e534bc3e45b1"/>
    <p:sldId xmlns:r="http://schemas.openxmlformats.org/officeDocument/2006/relationships" id="260" r:id="R67fb9bc0ab68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02b27f40d4f09" /><Relationship Type="http://schemas.openxmlformats.org/officeDocument/2006/relationships/slide" Target="/ppt/slides/slide1.xml" Id="R9a733bf81746415d" /><Relationship Type="http://schemas.openxmlformats.org/officeDocument/2006/relationships/slide" Target="/ppt/slides/slide2.xml" Id="Rac6d98619b3444d5" /><Relationship Type="http://schemas.openxmlformats.org/officeDocument/2006/relationships/slide" Target="/ppt/slides/slide3.xml" Id="R3987f0ec3ac143b6" /><Relationship Type="http://schemas.openxmlformats.org/officeDocument/2006/relationships/slide" Target="/ppt/slides/slide4.xml" Id="R2d62e534bc3e45b1" /><Relationship Type="http://schemas.openxmlformats.org/officeDocument/2006/relationships/slide" Target="/ppt/slides/slide5.xml" Id="R67fb9bc0ab68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6f285b181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a8ac37db1490a" /><Relationship Type="http://schemas.openxmlformats.org/officeDocument/2006/relationships/theme" Target="/ppt/slideMasters/theme/theme1.xml" Id="R1bd50045c9f1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a8ac37db1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e402fac55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af023c15a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93683304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75c20431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d7435e97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