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f64f25568b49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00dd26287f4fb5"/>
  </p:sldMasterIdLst>
  <p:sldIdLst>
    <p:sldId xmlns:r="http://schemas.openxmlformats.org/officeDocument/2006/relationships" id="256" r:id="R1e28bbeee9fd4e44"/>
    <p:sldId xmlns:r="http://schemas.openxmlformats.org/officeDocument/2006/relationships" id="257" r:id="R6f4daeb889b541c7"/>
    <p:sldId xmlns:r="http://schemas.openxmlformats.org/officeDocument/2006/relationships" id="258" r:id="R6fcf90f88a09434f"/>
    <p:sldId xmlns:r="http://schemas.openxmlformats.org/officeDocument/2006/relationships" id="259" r:id="Rd3906cfb28c84000"/>
    <p:sldId xmlns:r="http://schemas.openxmlformats.org/officeDocument/2006/relationships" id="260" r:id="R516ce8f99fbf4d12"/>
    <p:sldId xmlns:r="http://schemas.openxmlformats.org/officeDocument/2006/relationships" id="261" r:id="R9acf15bff6b44c19"/>
    <p:sldId xmlns:r="http://schemas.openxmlformats.org/officeDocument/2006/relationships" id="262" r:id="R2287b441fc6e49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0dd26287f4fb5" /><Relationship Type="http://schemas.openxmlformats.org/officeDocument/2006/relationships/slide" Target="/ppt/slides/slide1.xml" Id="R1e28bbeee9fd4e44" /><Relationship Type="http://schemas.openxmlformats.org/officeDocument/2006/relationships/slide" Target="/ppt/slides/slide2.xml" Id="R6f4daeb889b541c7" /><Relationship Type="http://schemas.openxmlformats.org/officeDocument/2006/relationships/slide" Target="/ppt/slides/slide3.xml" Id="R6fcf90f88a09434f" /><Relationship Type="http://schemas.openxmlformats.org/officeDocument/2006/relationships/slide" Target="/ppt/slides/slide4.xml" Id="Rd3906cfb28c84000" /><Relationship Type="http://schemas.openxmlformats.org/officeDocument/2006/relationships/slide" Target="/ppt/slides/slide5.xml" Id="R516ce8f99fbf4d12" /><Relationship Type="http://schemas.openxmlformats.org/officeDocument/2006/relationships/slide" Target="/ppt/slides/slide6.xml" Id="R9acf15bff6b44c19" /><Relationship Type="http://schemas.openxmlformats.org/officeDocument/2006/relationships/slide" Target="/ppt/slides/slide7.xml" Id="R2287b441fc6e49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0c20941eb4e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195305c064879" /><Relationship Type="http://schemas.openxmlformats.org/officeDocument/2006/relationships/theme" Target="/ppt/slideMasters/theme/theme1.xml" Id="Reaa48147023947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2195305c0648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137668bcd4c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a4b83ef84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77deacb5a43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7e7f0219b47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dee8609f64a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39b4e1fb040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741bed9b840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