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0651e2ca5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d010295ee44275"/>
  </p:sldMasterIdLst>
  <p:sldIdLst>
    <p:sldId xmlns:r="http://schemas.openxmlformats.org/officeDocument/2006/relationships" id="256" r:id="R69b028588bdc4ebd"/>
    <p:sldId xmlns:r="http://schemas.openxmlformats.org/officeDocument/2006/relationships" id="257" r:id="Rf99ce33393464667"/>
    <p:sldId xmlns:r="http://schemas.openxmlformats.org/officeDocument/2006/relationships" id="258" r:id="R7a7fab7c70ad40a0"/>
    <p:sldId xmlns:r="http://schemas.openxmlformats.org/officeDocument/2006/relationships" id="259" r:id="Rc63b00a9afd74193"/>
    <p:sldId xmlns:r="http://schemas.openxmlformats.org/officeDocument/2006/relationships" id="260" r:id="R98d3b43a08e042bf"/>
    <p:sldId xmlns:r="http://schemas.openxmlformats.org/officeDocument/2006/relationships" id="261" r:id="R82cc33a2832041f3"/>
    <p:sldId xmlns:r="http://schemas.openxmlformats.org/officeDocument/2006/relationships" id="262" r:id="R8e188d9579ab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010295ee44275" /><Relationship Type="http://schemas.openxmlformats.org/officeDocument/2006/relationships/slide" Target="/ppt/slides/slide1.xml" Id="R69b028588bdc4ebd" /><Relationship Type="http://schemas.openxmlformats.org/officeDocument/2006/relationships/slide" Target="/ppt/slides/slide2.xml" Id="Rf99ce33393464667" /><Relationship Type="http://schemas.openxmlformats.org/officeDocument/2006/relationships/slide" Target="/ppt/slides/slide3.xml" Id="R7a7fab7c70ad40a0" /><Relationship Type="http://schemas.openxmlformats.org/officeDocument/2006/relationships/slide" Target="/ppt/slides/slide4.xml" Id="Rc63b00a9afd74193" /><Relationship Type="http://schemas.openxmlformats.org/officeDocument/2006/relationships/slide" Target="/ppt/slides/slide5.xml" Id="R98d3b43a08e042bf" /><Relationship Type="http://schemas.openxmlformats.org/officeDocument/2006/relationships/slide" Target="/ppt/slides/slide6.xml" Id="R82cc33a2832041f3" /><Relationship Type="http://schemas.openxmlformats.org/officeDocument/2006/relationships/slide" Target="/ppt/slides/slide7.xml" Id="R8e188d9579ab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89ca6c87e47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8b13be95e451f" /><Relationship Type="http://schemas.openxmlformats.org/officeDocument/2006/relationships/theme" Target="/ppt/slideMasters/theme/theme1.xml" Id="R48e7a6db7862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8b13be95e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be8737482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b9769b103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1377eedd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a5a7c8ed5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184a322b5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a88cc6b914d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a6a51cdfd44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