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85e89f52e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b84a9744e45f9"/>
  </p:sldMasterIdLst>
  <p:sldIdLst>
    <p:sldId xmlns:r="http://schemas.openxmlformats.org/officeDocument/2006/relationships" id="256" r:id="R0c6ed1fdcc9f4540"/>
    <p:sldId xmlns:r="http://schemas.openxmlformats.org/officeDocument/2006/relationships" id="257" r:id="R4bbd60601dc74075"/>
    <p:sldId xmlns:r="http://schemas.openxmlformats.org/officeDocument/2006/relationships" id="258" r:id="Rf0b27b8cf42d4053"/>
    <p:sldId xmlns:r="http://schemas.openxmlformats.org/officeDocument/2006/relationships" id="259" r:id="R534222c14c3c4207"/>
    <p:sldId xmlns:r="http://schemas.openxmlformats.org/officeDocument/2006/relationships" id="260" r:id="Rcbcc1f91bcc0493a"/>
    <p:sldId xmlns:r="http://schemas.openxmlformats.org/officeDocument/2006/relationships" id="261" r:id="Rb4680ec8e0a14768"/>
    <p:sldId xmlns:r="http://schemas.openxmlformats.org/officeDocument/2006/relationships" id="262" r:id="Rb190c550d9ce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b84a9744e45f9" /><Relationship Type="http://schemas.openxmlformats.org/officeDocument/2006/relationships/slide" Target="/ppt/slides/slide1.xml" Id="R0c6ed1fdcc9f4540" /><Relationship Type="http://schemas.openxmlformats.org/officeDocument/2006/relationships/slide" Target="/ppt/slides/slide2.xml" Id="R4bbd60601dc74075" /><Relationship Type="http://schemas.openxmlformats.org/officeDocument/2006/relationships/slide" Target="/ppt/slides/slide3.xml" Id="Rf0b27b8cf42d4053" /><Relationship Type="http://schemas.openxmlformats.org/officeDocument/2006/relationships/slide" Target="/ppt/slides/slide4.xml" Id="R534222c14c3c4207" /><Relationship Type="http://schemas.openxmlformats.org/officeDocument/2006/relationships/slide" Target="/ppt/slides/slide5.xml" Id="Rcbcc1f91bcc0493a" /><Relationship Type="http://schemas.openxmlformats.org/officeDocument/2006/relationships/slide" Target="/ppt/slides/slide6.xml" Id="Rb4680ec8e0a14768" /><Relationship Type="http://schemas.openxmlformats.org/officeDocument/2006/relationships/slide" Target="/ppt/slides/slide7.xml" Id="Rb190c550d9ce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e1104f9de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078a0c064c79" /><Relationship Type="http://schemas.openxmlformats.org/officeDocument/2006/relationships/theme" Target="/ppt/slideMasters/theme/theme1.xml" Id="Recfd3cc0caf9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6078a0c064c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164282477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81b893a97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9fb66e1a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d662223e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7f86d29a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b80fb2e90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3b603c1d9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