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01a419d3e842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60e354919542ee"/>
  </p:sldMasterIdLst>
  <p:sldIdLst>
    <p:sldId xmlns:r="http://schemas.openxmlformats.org/officeDocument/2006/relationships" id="256" r:id="R08d50c92ebf248a9"/>
    <p:sldId xmlns:r="http://schemas.openxmlformats.org/officeDocument/2006/relationships" id="257" r:id="Re7cd061a0dcd4d19"/>
    <p:sldId xmlns:r="http://schemas.openxmlformats.org/officeDocument/2006/relationships" id="258" r:id="R47fd7f4af1854072"/>
    <p:sldId xmlns:r="http://schemas.openxmlformats.org/officeDocument/2006/relationships" id="259" r:id="R280146d9ecb84cfb"/>
    <p:sldId xmlns:r="http://schemas.openxmlformats.org/officeDocument/2006/relationships" id="260" r:id="R33fbea6437c740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60e354919542ee" /><Relationship Type="http://schemas.openxmlformats.org/officeDocument/2006/relationships/slide" Target="/ppt/slides/slide1.xml" Id="R08d50c92ebf248a9" /><Relationship Type="http://schemas.openxmlformats.org/officeDocument/2006/relationships/slide" Target="/ppt/slides/slide2.xml" Id="Re7cd061a0dcd4d19" /><Relationship Type="http://schemas.openxmlformats.org/officeDocument/2006/relationships/slide" Target="/ppt/slides/slide3.xml" Id="R47fd7f4af1854072" /><Relationship Type="http://schemas.openxmlformats.org/officeDocument/2006/relationships/slide" Target="/ppt/slides/slide4.xml" Id="R280146d9ecb84cfb" /><Relationship Type="http://schemas.openxmlformats.org/officeDocument/2006/relationships/slide" Target="/ppt/slides/slide5.xml" Id="R33fbea6437c740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b618c5fa344c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a0795817e4f2c" /><Relationship Type="http://schemas.openxmlformats.org/officeDocument/2006/relationships/theme" Target="/ppt/slideMasters/theme/theme1.xml" Id="Rf2ae3f42ea0e4e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fa0795817e4f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66a1a00454c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46b7e32ad549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f6242f15441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7e6467bda40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990947da74b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NORD-AURDAL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NORD-AURDAL KOMMUNE ble etablert [år] og holder til i Fagernes.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Jernbanevegen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2900 Fagernes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35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nak@nord-aurdal.kommune.no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www.nord-aurdal.kommune.no/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961 381 908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