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89a5110304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909718300e478e"/>
  </p:sldMasterIdLst>
  <p:sldIdLst>
    <p:sldId xmlns:r="http://schemas.openxmlformats.org/officeDocument/2006/relationships" id="256" r:id="Rf038d6ecfd09436e"/>
    <p:sldId xmlns:r="http://schemas.openxmlformats.org/officeDocument/2006/relationships" id="257" r:id="R3731ddc6e45d4911"/>
    <p:sldId xmlns:r="http://schemas.openxmlformats.org/officeDocument/2006/relationships" id="258" r:id="R9b751967a3324601"/>
    <p:sldId xmlns:r="http://schemas.openxmlformats.org/officeDocument/2006/relationships" id="259" r:id="R6b42779f672d4efc"/>
    <p:sldId xmlns:r="http://schemas.openxmlformats.org/officeDocument/2006/relationships" id="260" r:id="Rde2d39658dc042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09718300e478e" /><Relationship Type="http://schemas.openxmlformats.org/officeDocument/2006/relationships/slide" Target="/ppt/slides/slide1.xml" Id="Rf038d6ecfd09436e" /><Relationship Type="http://schemas.openxmlformats.org/officeDocument/2006/relationships/slide" Target="/ppt/slides/slide2.xml" Id="R3731ddc6e45d4911" /><Relationship Type="http://schemas.openxmlformats.org/officeDocument/2006/relationships/slide" Target="/ppt/slides/slide3.xml" Id="R9b751967a3324601" /><Relationship Type="http://schemas.openxmlformats.org/officeDocument/2006/relationships/slide" Target="/ppt/slides/slide4.xml" Id="R6b42779f672d4efc" /><Relationship Type="http://schemas.openxmlformats.org/officeDocument/2006/relationships/slide" Target="/ppt/slides/slide5.xml" Id="Rde2d39658dc042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6c4ea5fa24e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35549ded143f7" /><Relationship Type="http://schemas.openxmlformats.org/officeDocument/2006/relationships/theme" Target="/ppt/slideMasters/theme/theme1.xml" Id="Re730ea67032e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135549ded143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463cbd7f84b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a64dbaced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54c2abf6a42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3efbadc3046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df71a485a4c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960 926 021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SKANSEN AS</a:t>
            </a:r>
          </a:p>
        </p:txBody>
      </p:sp>
    </p:spTree>
  </p:cSld>
  <p:clrMapOvr>
    <a:masterClrMapping xmlns:a="http://schemas.openxmlformats.org/drawingml/2006/main"/>
  </p:clrMapOvr>
</p:sld>
</file>