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415e2ff04c45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0a06b1a4bf420e"/>
  </p:sldMasterIdLst>
  <p:sldIdLst>
    <p:sldId xmlns:r="http://schemas.openxmlformats.org/officeDocument/2006/relationships" id="256" r:id="Ra26ef7d3422c460a"/>
    <p:sldId xmlns:r="http://schemas.openxmlformats.org/officeDocument/2006/relationships" id="257" r:id="R414d72a79834461e"/>
    <p:sldId xmlns:r="http://schemas.openxmlformats.org/officeDocument/2006/relationships" id="258" r:id="R00837fa7895342cc"/>
    <p:sldId xmlns:r="http://schemas.openxmlformats.org/officeDocument/2006/relationships" id="259" r:id="R3bb867878f4143fe"/>
    <p:sldId xmlns:r="http://schemas.openxmlformats.org/officeDocument/2006/relationships" id="260" r:id="Rc5945ba36bb74d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a06b1a4bf420e" /><Relationship Type="http://schemas.openxmlformats.org/officeDocument/2006/relationships/slide" Target="/ppt/slides/slide1.xml" Id="Ra26ef7d3422c460a" /><Relationship Type="http://schemas.openxmlformats.org/officeDocument/2006/relationships/slide" Target="/ppt/slides/slide2.xml" Id="R414d72a79834461e" /><Relationship Type="http://schemas.openxmlformats.org/officeDocument/2006/relationships/slide" Target="/ppt/slides/slide3.xml" Id="R00837fa7895342cc" /><Relationship Type="http://schemas.openxmlformats.org/officeDocument/2006/relationships/slide" Target="/ppt/slides/slide4.xml" Id="R3bb867878f4143fe" /><Relationship Type="http://schemas.openxmlformats.org/officeDocument/2006/relationships/slide" Target="/ppt/slides/slide5.xml" Id="Rc5945ba36bb74d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c5236c203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511468b5f4536" /><Relationship Type="http://schemas.openxmlformats.org/officeDocument/2006/relationships/theme" Target="/ppt/slideMasters/theme/theme1.xml" Id="R53e555f655a2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b511468b5f45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d484828a8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d85649cf44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2a5a4208049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31e333c9b48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c6f30b01c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BENIKARD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BENIKARD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