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b325165f4d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0a2fa96234de4"/>
  </p:sldMasterIdLst>
  <p:sldIdLst>
    <p:sldId xmlns:r="http://schemas.openxmlformats.org/officeDocument/2006/relationships" id="256" r:id="Rf40bf29cadc345ed"/>
    <p:sldId xmlns:r="http://schemas.openxmlformats.org/officeDocument/2006/relationships" id="257" r:id="Rc907640bb47b4538"/>
    <p:sldId xmlns:r="http://schemas.openxmlformats.org/officeDocument/2006/relationships" id="258" r:id="Rb7f0a7bf01fb4e78"/>
    <p:sldId xmlns:r="http://schemas.openxmlformats.org/officeDocument/2006/relationships" id="259" r:id="R41a55b8c0bd04a7b"/>
    <p:sldId xmlns:r="http://schemas.openxmlformats.org/officeDocument/2006/relationships" id="260" r:id="Rd476efede7c14665"/>
    <p:sldId xmlns:r="http://schemas.openxmlformats.org/officeDocument/2006/relationships" id="261" r:id="R3f981c3c76704ae4"/>
    <p:sldId xmlns:r="http://schemas.openxmlformats.org/officeDocument/2006/relationships" id="262" r:id="R242a08d27ae9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0a2fa96234de4" /><Relationship Type="http://schemas.openxmlformats.org/officeDocument/2006/relationships/slide" Target="/ppt/slides/slide1.xml" Id="Rf40bf29cadc345ed" /><Relationship Type="http://schemas.openxmlformats.org/officeDocument/2006/relationships/slide" Target="/ppt/slides/slide2.xml" Id="Rc907640bb47b4538" /><Relationship Type="http://schemas.openxmlformats.org/officeDocument/2006/relationships/slide" Target="/ppt/slides/slide3.xml" Id="Rb7f0a7bf01fb4e78" /><Relationship Type="http://schemas.openxmlformats.org/officeDocument/2006/relationships/slide" Target="/ppt/slides/slide4.xml" Id="R41a55b8c0bd04a7b" /><Relationship Type="http://schemas.openxmlformats.org/officeDocument/2006/relationships/slide" Target="/ppt/slides/slide5.xml" Id="Rd476efede7c14665" /><Relationship Type="http://schemas.openxmlformats.org/officeDocument/2006/relationships/slide" Target="/ppt/slides/slide6.xml" Id="R3f981c3c76704ae4" /><Relationship Type="http://schemas.openxmlformats.org/officeDocument/2006/relationships/slide" Target="/ppt/slides/slide7.xml" Id="R242a08d27ae9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5049cc3f44a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d0627022f46e5" /><Relationship Type="http://schemas.openxmlformats.org/officeDocument/2006/relationships/theme" Target="/ppt/slideMasters/theme/theme1.xml" Id="R680cf33f0e6949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0d0627022f46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96df219cd41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9862035ca45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26e184f7a48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b77e5718e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cd77285c641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25964084b4c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cb7e0b879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&amp; SØNN AS ble etablert [år] og holder til i Tuddal.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19 862 774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−906 345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9 722 985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ODDVAR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3697 Tuddal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40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