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2ed7e98fca45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b978c88baf47c8"/>
  </p:sldMasterIdLst>
  <p:sldIdLst>
    <p:sldId xmlns:r="http://schemas.openxmlformats.org/officeDocument/2006/relationships" id="256" r:id="Rae00404a922c443d"/>
    <p:sldId xmlns:r="http://schemas.openxmlformats.org/officeDocument/2006/relationships" id="257" r:id="R59ffe4fbabfe4721"/>
    <p:sldId xmlns:r="http://schemas.openxmlformats.org/officeDocument/2006/relationships" id="258" r:id="R7a222715f5c444d4"/>
    <p:sldId xmlns:r="http://schemas.openxmlformats.org/officeDocument/2006/relationships" id="259" r:id="R7eb5cc6b56464dcb"/>
    <p:sldId xmlns:r="http://schemas.openxmlformats.org/officeDocument/2006/relationships" id="260" r:id="Re05f9741bdca4e6a"/>
    <p:sldId xmlns:r="http://schemas.openxmlformats.org/officeDocument/2006/relationships" id="261" r:id="Rac5897ce3a5047f7"/>
    <p:sldId xmlns:r="http://schemas.openxmlformats.org/officeDocument/2006/relationships" id="262" r:id="Rf9465e84ae5748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978c88baf47c8" /><Relationship Type="http://schemas.openxmlformats.org/officeDocument/2006/relationships/slide" Target="/ppt/slides/slide1.xml" Id="Rae00404a922c443d" /><Relationship Type="http://schemas.openxmlformats.org/officeDocument/2006/relationships/slide" Target="/ppt/slides/slide2.xml" Id="R59ffe4fbabfe4721" /><Relationship Type="http://schemas.openxmlformats.org/officeDocument/2006/relationships/slide" Target="/ppt/slides/slide3.xml" Id="R7a222715f5c444d4" /><Relationship Type="http://schemas.openxmlformats.org/officeDocument/2006/relationships/slide" Target="/ppt/slides/slide4.xml" Id="R7eb5cc6b56464dcb" /><Relationship Type="http://schemas.openxmlformats.org/officeDocument/2006/relationships/slide" Target="/ppt/slides/slide5.xml" Id="Re05f9741bdca4e6a" /><Relationship Type="http://schemas.openxmlformats.org/officeDocument/2006/relationships/slide" Target="/ppt/slides/slide6.xml" Id="Rac5897ce3a5047f7" /><Relationship Type="http://schemas.openxmlformats.org/officeDocument/2006/relationships/slide" Target="/ppt/slides/slide7.xml" Id="Rf9465e84ae5748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6450f9e0e48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145f31de249af" /><Relationship Type="http://schemas.openxmlformats.org/officeDocument/2006/relationships/theme" Target="/ppt/slideMasters/theme/theme1.xml" Id="R789ff045d46742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f145f31de249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1466a736f44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699f781b8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fcf7bf6e64e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56bccbde849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e5ca61ee744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3809b38f74a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162a987f043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