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2a08e12b15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4749f4a68c4e19"/>
  </p:sldMasterIdLst>
  <p:sldIdLst>
    <p:sldId xmlns:r="http://schemas.openxmlformats.org/officeDocument/2006/relationships" id="256" r:id="R2dda51f2670a4cd3"/>
    <p:sldId xmlns:r="http://schemas.openxmlformats.org/officeDocument/2006/relationships" id="257" r:id="Rafd191770562448d"/>
    <p:sldId xmlns:r="http://schemas.openxmlformats.org/officeDocument/2006/relationships" id="258" r:id="R196314c3ca3e4beb"/>
    <p:sldId xmlns:r="http://schemas.openxmlformats.org/officeDocument/2006/relationships" id="259" r:id="Rfdc479cb808343d8"/>
    <p:sldId xmlns:r="http://schemas.openxmlformats.org/officeDocument/2006/relationships" id="260" r:id="R99627e65aa964c1d"/>
    <p:sldId xmlns:r="http://schemas.openxmlformats.org/officeDocument/2006/relationships" id="261" r:id="R9afe41b9fc7e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749f4a68c4e19" /><Relationship Type="http://schemas.openxmlformats.org/officeDocument/2006/relationships/slide" Target="/ppt/slides/slide1.xml" Id="R2dda51f2670a4cd3" /><Relationship Type="http://schemas.openxmlformats.org/officeDocument/2006/relationships/slide" Target="/ppt/slides/slide2.xml" Id="Rafd191770562448d" /><Relationship Type="http://schemas.openxmlformats.org/officeDocument/2006/relationships/slide" Target="/ppt/slides/slide3.xml" Id="R196314c3ca3e4beb" /><Relationship Type="http://schemas.openxmlformats.org/officeDocument/2006/relationships/slide" Target="/ppt/slides/slide4.xml" Id="Rfdc479cb808343d8" /><Relationship Type="http://schemas.openxmlformats.org/officeDocument/2006/relationships/slide" Target="/ppt/slides/slide5.xml" Id="R99627e65aa964c1d" /><Relationship Type="http://schemas.openxmlformats.org/officeDocument/2006/relationships/slide" Target="/ppt/slides/slide6.xml" Id="R9afe41b9fc7e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0198588d0d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437dfd2de4fea" /><Relationship Type="http://schemas.openxmlformats.org/officeDocument/2006/relationships/theme" Target="/ppt/slideMasters/theme/theme1.xml" Id="Re427c44b78ad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e437dfd2de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f3420c831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11c2b7adf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14edbfe4f46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b6d5bdbf6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457d2b1ed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7a8d9b55543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