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5e9756363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fcdad1c3e4570"/>
  </p:sldMasterIdLst>
  <p:sldIdLst>
    <p:sldId xmlns:r="http://schemas.openxmlformats.org/officeDocument/2006/relationships" id="256" r:id="Rc1873cf0732445db"/>
    <p:sldId xmlns:r="http://schemas.openxmlformats.org/officeDocument/2006/relationships" id="257" r:id="R2f23f74c47204213"/>
    <p:sldId xmlns:r="http://schemas.openxmlformats.org/officeDocument/2006/relationships" id="258" r:id="Ra9bfbe406e7b49dd"/>
    <p:sldId xmlns:r="http://schemas.openxmlformats.org/officeDocument/2006/relationships" id="259" r:id="Rcc708ad5ce4e4283"/>
    <p:sldId xmlns:r="http://schemas.openxmlformats.org/officeDocument/2006/relationships" id="260" r:id="R9abd0a2700cc4775"/>
    <p:sldId xmlns:r="http://schemas.openxmlformats.org/officeDocument/2006/relationships" id="261" r:id="R8d8377804a0345a5"/>
    <p:sldId xmlns:r="http://schemas.openxmlformats.org/officeDocument/2006/relationships" id="262" r:id="R1896b0c50796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fcdad1c3e4570" /><Relationship Type="http://schemas.openxmlformats.org/officeDocument/2006/relationships/slide" Target="/ppt/slides/slide1.xml" Id="Rc1873cf0732445db" /><Relationship Type="http://schemas.openxmlformats.org/officeDocument/2006/relationships/slide" Target="/ppt/slides/slide2.xml" Id="R2f23f74c47204213" /><Relationship Type="http://schemas.openxmlformats.org/officeDocument/2006/relationships/slide" Target="/ppt/slides/slide3.xml" Id="Ra9bfbe406e7b49dd" /><Relationship Type="http://schemas.openxmlformats.org/officeDocument/2006/relationships/slide" Target="/ppt/slides/slide4.xml" Id="Rcc708ad5ce4e4283" /><Relationship Type="http://schemas.openxmlformats.org/officeDocument/2006/relationships/slide" Target="/ppt/slides/slide5.xml" Id="R9abd0a2700cc4775" /><Relationship Type="http://schemas.openxmlformats.org/officeDocument/2006/relationships/slide" Target="/ppt/slides/slide6.xml" Id="R8d8377804a0345a5" /><Relationship Type="http://schemas.openxmlformats.org/officeDocument/2006/relationships/slide" Target="/ppt/slides/slide7.xml" Id="R1896b0c50796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2422156f6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e232709fe420b" /><Relationship Type="http://schemas.openxmlformats.org/officeDocument/2006/relationships/theme" Target="/ppt/slideMasters/theme/theme1.xml" Id="R22bb7e27971841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e232709fe42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bcd08df5d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58e984418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d742544f42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8b6cae91341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d08c0462f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217161c0942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18bd7c67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SKAUGUMÅSEN KURSSENTER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SKAUGUMÅSEN KURSSENTER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−799 922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12 634 669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18 155 929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960 101 421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SKAUGUMÅSEN KURSSENTER AS</a:t>
            </a:r>
          </a:p>
        </p:txBody>
      </p:sp>
    </p:spTree>
  </p:cSld>
  <p:clrMapOvr>
    <a:masterClrMapping xmlns:a="http://schemas.openxmlformats.org/drawingml/2006/main"/>
  </p:clrMapOvr>
</p:sld>
</file>