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bb756718874b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259f46613048c9"/>
  </p:sldMasterIdLst>
  <p:sldIdLst>
    <p:sldId xmlns:r="http://schemas.openxmlformats.org/officeDocument/2006/relationships" id="256" r:id="R5631590eff514131"/>
    <p:sldId xmlns:r="http://schemas.openxmlformats.org/officeDocument/2006/relationships" id="257" r:id="Re158377b4e52471c"/>
    <p:sldId xmlns:r="http://schemas.openxmlformats.org/officeDocument/2006/relationships" id="258" r:id="Rfeb01959d1b54010"/>
    <p:sldId xmlns:r="http://schemas.openxmlformats.org/officeDocument/2006/relationships" id="259" r:id="Rc3ba06c9c4574d44"/>
    <p:sldId xmlns:r="http://schemas.openxmlformats.org/officeDocument/2006/relationships" id="260" r:id="Redc3742762454b58"/>
    <p:sldId xmlns:r="http://schemas.openxmlformats.org/officeDocument/2006/relationships" id="261" r:id="Rf7d4641760264245"/>
    <p:sldId xmlns:r="http://schemas.openxmlformats.org/officeDocument/2006/relationships" id="262" r:id="Rdfb892e9b36a4d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259f46613048c9" /><Relationship Type="http://schemas.openxmlformats.org/officeDocument/2006/relationships/slide" Target="/ppt/slides/slide1.xml" Id="R5631590eff514131" /><Relationship Type="http://schemas.openxmlformats.org/officeDocument/2006/relationships/slide" Target="/ppt/slides/slide2.xml" Id="Re158377b4e52471c" /><Relationship Type="http://schemas.openxmlformats.org/officeDocument/2006/relationships/slide" Target="/ppt/slides/slide3.xml" Id="Rfeb01959d1b54010" /><Relationship Type="http://schemas.openxmlformats.org/officeDocument/2006/relationships/slide" Target="/ppt/slides/slide4.xml" Id="Rc3ba06c9c4574d44" /><Relationship Type="http://schemas.openxmlformats.org/officeDocument/2006/relationships/slide" Target="/ppt/slides/slide5.xml" Id="Redc3742762454b58" /><Relationship Type="http://schemas.openxmlformats.org/officeDocument/2006/relationships/slide" Target="/ppt/slides/slide6.xml" Id="Rf7d4641760264245" /><Relationship Type="http://schemas.openxmlformats.org/officeDocument/2006/relationships/slide" Target="/ppt/slides/slide7.xml" Id="Rdfb892e9b36a4d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a7dab8f81b47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7424d6f7d4d3c" /><Relationship Type="http://schemas.openxmlformats.org/officeDocument/2006/relationships/theme" Target="/ppt/slideMasters/theme/theme1.xml" Id="Rac1ee5ea4ee849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e7424d6f7d4d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0d23bde894c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ebf9982624a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0e79368a447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61e38212046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e688de9684a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c4483318c40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3efde93db4b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FARSUND REISEBYRÅ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FARSUND REISEBYRÅ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3 399 755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335 443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744 133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2 399 905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ALBREKTSEN TORE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BRØVIG GUNNAR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VENTUROS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39 59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fan@gtravel.no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