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107facbe784d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97a039980b4702"/>
  </p:sldMasterIdLst>
  <p:sldIdLst>
    <p:sldId xmlns:r="http://schemas.openxmlformats.org/officeDocument/2006/relationships" id="256" r:id="R41f363599c5f48c1"/>
    <p:sldId xmlns:r="http://schemas.openxmlformats.org/officeDocument/2006/relationships" id="257" r:id="R60e13530d5f54c01"/>
    <p:sldId xmlns:r="http://schemas.openxmlformats.org/officeDocument/2006/relationships" id="258" r:id="R0d846403186a495e"/>
    <p:sldId xmlns:r="http://schemas.openxmlformats.org/officeDocument/2006/relationships" id="259" r:id="Rc69d8a96b3444e06"/>
    <p:sldId xmlns:r="http://schemas.openxmlformats.org/officeDocument/2006/relationships" id="260" r:id="R0fba37706b21463b"/>
    <p:sldId xmlns:r="http://schemas.openxmlformats.org/officeDocument/2006/relationships" id="261" r:id="Rf582ad885e1a4796"/>
    <p:sldId xmlns:r="http://schemas.openxmlformats.org/officeDocument/2006/relationships" id="262" r:id="R1638a73a0c6644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97a039980b4702" /><Relationship Type="http://schemas.openxmlformats.org/officeDocument/2006/relationships/slide" Target="/ppt/slides/slide1.xml" Id="R41f363599c5f48c1" /><Relationship Type="http://schemas.openxmlformats.org/officeDocument/2006/relationships/slide" Target="/ppt/slides/slide2.xml" Id="R60e13530d5f54c01" /><Relationship Type="http://schemas.openxmlformats.org/officeDocument/2006/relationships/slide" Target="/ppt/slides/slide3.xml" Id="R0d846403186a495e" /><Relationship Type="http://schemas.openxmlformats.org/officeDocument/2006/relationships/slide" Target="/ppt/slides/slide4.xml" Id="Rc69d8a96b3444e06" /><Relationship Type="http://schemas.openxmlformats.org/officeDocument/2006/relationships/slide" Target="/ppt/slides/slide5.xml" Id="R0fba37706b21463b" /><Relationship Type="http://schemas.openxmlformats.org/officeDocument/2006/relationships/slide" Target="/ppt/slides/slide6.xml" Id="Rf582ad885e1a4796" /><Relationship Type="http://schemas.openxmlformats.org/officeDocument/2006/relationships/slide" Target="/ppt/slides/slide7.xml" Id="R1638a73a0c6644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9cd990d0db4a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3876daa554c48" /><Relationship Type="http://schemas.openxmlformats.org/officeDocument/2006/relationships/theme" Target="/ppt/slideMasters/theme/theme1.xml" Id="R4612ca04720a49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33876daa554c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c3cfa2f4342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f998b6b0042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3a55f7f3641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b50b5675643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ec546f6cb4f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3cfcde09f40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b09c7a2354e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RADIO METRO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METRO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RADIO METRO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METRO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METRO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METRO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35 913 123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3 776 556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3 664 399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−555 396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6 842 813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METRO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LOKALRADIOENE I INNLANDET AS  –  60,3 %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POWER CAPITAL AS  –  39,7 %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METRO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Hvamsvingen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959 380 708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METRO AS</a:t>
            </a:r>
          </a:p>
        </p:txBody>
      </p:sp>
    </p:spTree>
  </p:cSld>
  <p:clrMapOvr>
    <a:masterClrMapping xmlns:a="http://schemas.openxmlformats.org/drawingml/2006/main"/>
  </p:clrMapOvr>
</p:sld>
</file>