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fcba6ea228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5aff384d24371"/>
  </p:sldMasterIdLst>
  <p:sldIdLst>
    <p:sldId xmlns:r="http://schemas.openxmlformats.org/officeDocument/2006/relationships" id="256" r:id="Ra4e97fe6bc8d44b6"/>
    <p:sldId xmlns:r="http://schemas.openxmlformats.org/officeDocument/2006/relationships" id="257" r:id="R3c5396b674fe4d17"/>
    <p:sldId xmlns:r="http://schemas.openxmlformats.org/officeDocument/2006/relationships" id="258" r:id="Rd01da74e0f0342ea"/>
    <p:sldId xmlns:r="http://schemas.openxmlformats.org/officeDocument/2006/relationships" id="259" r:id="R8d1acf540e5f4ace"/>
    <p:sldId xmlns:r="http://schemas.openxmlformats.org/officeDocument/2006/relationships" id="260" r:id="Rd896d58102a34084"/>
    <p:sldId xmlns:r="http://schemas.openxmlformats.org/officeDocument/2006/relationships" id="261" r:id="R1ca15555695c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5aff384d24371" /><Relationship Type="http://schemas.openxmlformats.org/officeDocument/2006/relationships/slide" Target="/ppt/slides/slide1.xml" Id="Ra4e97fe6bc8d44b6" /><Relationship Type="http://schemas.openxmlformats.org/officeDocument/2006/relationships/slide" Target="/ppt/slides/slide2.xml" Id="R3c5396b674fe4d17" /><Relationship Type="http://schemas.openxmlformats.org/officeDocument/2006/relationships/slide" Target="/ppt/slides/slide3.xml" Id="Rd01da74e0f0342ea" /><Relationship Type="http://schemas.openxmlformats.org/officeDocument/2006/relationships/slide" Target="/ppt/slides/slide4.xml" Id="R8d1acf540e5f4ace" /><Relationship Type="http://schemas.openxmlformats.org/officeDocument/2006/relationships/slide" Target="/ppt/slides/slide5.xml" Id="Rd896d58102a34084" /><Relationship Type="http://schemas.openxmlformats.org/officeDocument/2006/relationships/slide" Target="/ppt/slides/slide6.xml" Id="R1ca15555695c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da16867ba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cf3cacbd422f" /><Relationship Type="http://schemas.openxmlformats.org/officeDocument/2006/relationships/theme" Target="/ppt/slideMasters/theme/theme1.xml" Id="R9946b7eee3df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2cf3cacbd42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a43085502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6f3f678dc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de40c040f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4cfdf1bc45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2c2997f744c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bb9f3c71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LORANGE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LORANGE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ANNE S LORANGE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PER FRITHJOF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LORANGE PETER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957 333 621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LORANGE AS</a:t>
            </a:r>
          </a:p>
        </p:txBody>
      </p:sp>
    </p:spTree>
  </p:cSld>
  <p:clrMapOvr>
    <a:masterClrMapping xmlns:a="http://schemas.openxmlformats.org/drawingml/2006/main"/>
  </p:clrMapOvr>
</p:sld>
</file>