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262a845ceb45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653693a4aa4979"/>
  </p:sldMasterIdLst>
  <p:sldIdLst>
    <p:sldId xmlns:r="http://schemas.openxmlformats.org/officeDocument/2006/relationships" id="256" r:id="Rf3b93382c4344813"/>
    <p:sldId xmlns:r="http://schemas.openxmlformats.org/officeDocument/2006/relationships" id="257" r:id="Ra234d46b4d064a3a"/>
    <p:sldId xmlns:r="http://schemas.openxmlformats.org/officeDocument/2006/relationships" id="258" r:id="R14e92a31c5734abf"/>
    <p:sldId xmlns:r="http://schemas.openxmlformats.org/officeDocument/2006/relationships" id="259" r:id="Rd3b362b264fa4bae"/>
    <p:sldId xmlns:r="http://schemas.openxmlformats.org/officeDocument/2006/relationships" id="260" r:id="R3f6241adf8164785"/>
    <p:sldId xmlns:r="http://schemas.openxmlformats.org/officeDocument/2006/relationships" id="261" r:id="R26d02383fbe844dd"/>
    <p:sldId xmlns:r="http://schemas.openxmlformats.org/officeDocument/2006/relationships" id="262" r:id="R097983df29e942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653693a4aa4979" /><Relationship Type="http://schemas.openxmlformats.org/officeDocument/2006/relationships/slide" Target="/ppt/slides/slide1.xml" Id="Rf3b93382c4344813" /><Relationship Type="http://schemas.openxmlformats.org/officeDocument/2006/relationships/slide" Target="/ppt/slides/slide2.xml" Id="Ra234d46b4d064a3a" /><Relationship Type="http://schemas.openxmlformats.org/officeDocument/2006/relationships/slide" Target="/ppt/slides/slide3.xml" Id="R14e92a31c5734abf" /><Relationship Type="http://schemas.openxmlformats.org/officeDocument/2006/relationships/slide" Target="/ppt/slides/slide4.xml" Id="Rd3b362b264fa4bae" /><Relationship Type="http://schemas.openxmlformats.org/officeDocument/2006/relationships/slide" Target="/ppt/slides/slide5.xml" Id="R3f6241adf8164785" /><Relationship Type="http://schemas.openxmlformats.org/officeDocument/2006/relationships/slide" Target="/ppt/slides/slide6.xml" Id="R26d02383fbe844dd" /><Relationship Type="http://schemas.openxmlformats.org/officeDocument/2006/relationships/slide" Target="/ppt/slides/slide7.xml" Id="R097983df29e942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0b23e85b6d44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c0788a9f50449f" /><Relationship Type="http://schemas.openxmlformats.org/officeDocument/2006/relationships/theme" Target="/ppt/slideMasters/theme/theme1.xml" Id="Re6126218406f42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c0788a9f5044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6497c023d746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e503a8f73e4c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4d9b313ca84b5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364bcad32347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ef99a9aab24bc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024df54c92454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11d876320d4f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AKVAFARM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AKVAFARM AS ble etablert [år] og holder til i Skaland.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154 795 543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31 644 385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94 122 340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213 007 524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302 975 089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KARLSEN HOLDING AS  –  71,1 %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 STEINAR AS  –  23,9 %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EDMUND AS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Bergsfjordveien 1122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9385 Skaland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77858399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957 175 708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